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wav" ContentType="audio/x-wav"/>
  <Default Extension="wmf" ContentType="image/x-w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1"/>
  </p:sldMasterIdLst>
  <p:notesMasterIdLst>
    <p:notesMasterId r:id="rId5"/>
  </p:notesMasterIdLst>
  <p:sldIdLst>
    <p:sldId id="284" r:id="rId3"/>
    <p:sldId id="307" r:id="rId4"/>
    <p:sldId id="306" r:id="rId6"/>
    <p:sldId id="308" r:id="rId7"/>
    <p:sldId id="275" r:id="rId8"/>
    <p:sldId id="309" r:id="rId9"/>
    <p:sldId id="257" r:id="rId10"/>
    <p:sldId id="258" r:id="rId11"/>
    <p:sldId id="280" r:id="rId12"/>
    <p:sldId id="310" r:id="rId13"/>
    <p:sldId id="261" r:id="rId14"/>
    <p:sldId id="286" r:id="rId15"/>
    <p:sldId id="311" r:id="rId16"/>
    <p:sldId id="313" r:id="rId17"/>
    <p:sldId id="314" r:id="rId18"/>
    <p:sldId id="315" r:id="rId19"/>
    <p:sldId id="316" r:id="rId20"/>
    <p:sldId id="317" r:id="rId21"/>
    <p:sldId id="318" r:id="rId22"/>
    <p:sldId id="292" r:id="rId23"/>
    <p:sldId id="288" r:id="rId24"/>
    <p:sldId id="293" r:id="rId25"/>
    <p:sldId id="294" r:id="rId26"/>
    <p:sldId id="302" r:id="rId27"/>
    <p:sldId id="303" r:id="rId28"/>
    <p:sldId id="301" r:id="rId29"/>
  </p:sldIdLst>
  <p:sldSz cx="10080625" cy="7559675"/>
  <p:notesSz cx="7559675" cy="10691495"/>
  <p:defaultTextStyle>
    <a:defPPr>
      <a:defRPr lang="en-GB"/>
    </a:defPPr>
    <a:lvl1pPr algn="l" defTabSz="449580"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S Gothic" panose="020B0609070205080204" pitchFamily="49" charset="-128"/>
        <a:cs typeface="+mn-cs"/>
      </a:defRPr>
    </a:lvl1pPr>
    <a:lvl2pPr marL="742950" indent="-285750" algn="l" defTabSz="449580"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S Gothic" panose="020B0609070205080204" pitchFamily="49" charset="-128"/>
        <a:cs typeface="+mn-cs"/>
      </a:defRPr>
    </a:lvl2pPr>
    <a:lvl3pPr marL="1143000" indent="-228600" algn="l" defTabSz="449580"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S Gothic" panose="020B0609070205080204" pitchFamily="49" charset="-128"/>
        <a:cs typeface="+mn-cs"/>
      </a:defRPr>
    </a:lvl3pPr>
    <a:lvl4pPr marL="1600200" indent="-228600" algn="l" defTabSz="449580"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S Gothic" panose="020B0609070205080204" pitchFamily="49" charset="-128"/>
        <a:cs typeface="+mn-cs"/>
      </a:defRPr>
    </a:lvl4pPr>
    <a:lvl5pPr marL="2057400" indent="-228600" algn="l" defTabSz="449580"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S Gothic" panose="020B0609070205080204" pitchFamily="49" charset="-128"/>
        <a:cs typeface="+mn-cs"/>
      </a:defRPr>
    </a:lvl5pPr>
    <a:lvl6pPr marL="2286000" algn="l" defTabSz="914400" rtl="0" eaLnBrk="1" latinLnBrk="0" hangingPunct="1">
      <a:defRPr kern="1200">
        <a:solidFill>
          <a:schemeClr val="bg1"/>
        </a:solidFill>
        <a:latin typeface="Arial" panose="020B0604020202020204" pitchFamily="34" charset="0"/>
        <a:ea typeface="MS Gothic" panose="020B0609070205080204" pitchFamily="49" charset="-128"/>
        <a:cs typeface="+mn-cs"/>
      </a:defRPr>
    </a:lvl6pPr>
    <a:lvl7pPr marL="2743200" algn="l" defTabSz="914400" rtl="0" eaLnBrk="1" latinLnBrk="0" hangingPunct="1">
      <a:defRPr kern="1200">
        <a:solidFill>
          <a:schemeClr val="bg1"/>
        </a:solidFill>
        <a:latin typeface="Arial" panose="020B0604020202020204" pitchFamily="34" charset="0"/>
        <a:ea typeface="MS Gothic" panose="020B0609070205080204" pitchFamily="49" charset="-128"/>
        <a:cs typeface="+mn-cs"/>
      </a:defRPr>
    </a:lvl7pPr>
    <a:lvl8pPr marL="3200400" algn="l" defTabSz="914400" rtl="0" eaLnBrk="1" latinLnBrk="0" hangingPunct="1">
      <a:defRPr kern="1200">
        <a:solidFill>
          <a:schemeClr val="bg1"/>
        </a:solidFill>
        <a:latin typeface="Arial" panose="020B0604020202020204" pitchFamily="34" charset="0"/>
        <a:ea typeface="MS Gothic" panose="020B0609070205080204" pitchFamily="49" charset="-128"/>
        <a:cs typeface="+mn-cs"/>
      </a:defRPr>
    </a:lvl8pPr>
    <a:lvl9pPr marL="3657600" algn="l" defTabSz="914400" rtl="0" eaLnBrk="1" latinLnBrk="0" hangingPunct="1">
      <a:defRPr kern="1200">
        <a:solidFill>
          <a:schemeClr val="bg1"/>
        </a:solidFill>
        <a:latin typeface="Arial" panose="020B0604020202020204" pitchFamily="34" charset="0"/>
        <a:ea typeface="MS Gothic" panose="020B0609070205080204" pitchFamily="49"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p:scale>
          <a:sx n="69" d="100"/>
          <a:sy n="69" d="100"/>
        </p:scale>
        <p:origin x="-1200" y="228"/>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AutoShape 1"/>
          <p:cNvSpPr>
            <a:spLocks noChangeArrowheads="1"/>
          </p:cNvSpPr>
          <p:nvPr/>
        </p:nvSpPr>
        <p:spPr bwMode="auto">
          <a:xfrm>
            <a:off x="0" y="0"/>
            <a:ext cx="7559675" cy="10691813"/>
          </a:xfrm>
          <a:prstGeom prst="roundRect">
            <a:avLst>
              <a:gd name="adj" fmla="val 19"/>
            </a:avLst>
          </a:prstGeom>
          <a:solidFill>
            <a:srgbClr val="FFFFFF"/>
          </a:solidFill>
          <a:ln w="9360">
            <a:noFill/>
            <a:miter lim="800000"/>
          </a:ln>
          <a:effectLst/>
        </p:spPr>
        <p:txBody>
          <a:bodyPr wrap="none" anchor="ctr"/>
          <a:lstStyle/>
          <a:p>
            <a:pPr>
              <a:defRPr/>
            </a:pPr>
            <a:endParaRPr lang="ru-RU" altLang="ru-RU"/>
          </a:p>
        </p:txBody>
      </p:sp>
      <p:sp>
        <p:nvSpPr>
          <p:cNvPr id="21507" name="Rectangle 2"/>
          <p:cNvSpPr>
            <a:spLocks noGrp="1" noRot="1" noChangeAspect="1" noChangeArrowheads="1"/>
          </p:cNvSpPr>
          <p:nvPr>
            <p:ph type="sldImg"/>
          </p:nvPr>
        </p:nvSpPr>
        <p:spPr bwMode="auto">
          <a:xfrm>
            <a:off x="1106488" y="812800"/>
            <a:ext cx="5341937" cy="4005263"/>
          </a:xfrm>
          <a:prstGeom prst="rect">
            <a:avLst/>
          </a:prstGeom>
          <a:noFill/>
          <a:ln w="9525">
            <a:noFill/>
            <a:round/>
          </a:ln>
        </p:spPr>
      </p:sp>
      <p:sp>
        <p:nvSpPr>
          <p:cNvPr id="2051" name="Rectangle 3"/>
          <p:cNvSpPr>
            <a:spLocks noGrp="1" noChangeArrowheads="1"/>
          </p:cNvSpPr>
          <p:nvPr>
            <p:ph type="body"/>
          </p:nvPr>
        </p:nvSpPr>
        <p:spPr bwMode="auto">
          <a:xfrm>
            <a:off x="755650" y="5078413"/>
            <a:ext cx="6045200" cy="4808537"/>
          </a:xfrm>
          <a:prstGeom prst="rect">
            <a:avLst/>
          </a:prstGeom>
          <a:noFill/>
          <a:ln>
            <a:noFill/>
          </a:ln>
          <a:effectLst/>
        </p:spPr>
        <p:txBody>
          <a:bodyPr vert="horz" wrap="square" lIns="0" tIns="0" rIns="0" bIns="0" numCol="1" anchor="t" anchorCtr="0" compatLnSpc="1"/>
          <a:lstStyle/>
          <a:p>
            <a:pPr lvl="0"/>
            <a:endParaRPr lang="ru-RU" noProof="0" smtClean="0"/>
          </a:p>
        </p:txBody>
      </p:sp>
      <p:sp>
        <p:nvSpPr>
          <p:cNvPr id="2052" name="Rectangle 4"/>
          <p:cNvSpPr>
            <a:spLocks noGrp="1" noChangeArrowheads="1"/>
          </p:cNvSpPr>
          <p:nvPr>
            <p:ph type="hdr"/>
          </p:nvPr>
        </p:nvSpPr>
        <p:spPr bwMode="auto">
          <a:xfrm>
            <a:off x="0" y="0"/>
            <a:ext cx="3278188" cy="531813"/>
          </a:xfrm>
          <a:prstGeom prst="rect">
            <a:avLst/>
          </a:prstGeom>
          <a:noFill/>
          <a:ln>
            <a:noFill/>
          </a:ln>
          <a:effectLst/>
        </p:spPr>
        <p:txBody>
          <a:bodyPr vert="horz" wrap="square" lIns="0" tIns="0" rIns="0" bIns="0" numCol="1" anchor="t" anchorCtr="0" compatLnSpc="1"/>
          <a:lstStyle>
            <a:lvl1pPr>
              <a:lnSpc>
                <a:spcPct val="95000"/>
              </a:lnSpc>
              <a:buFont typeface="Times New Roman" panose="02020603050405020304" pitchFamily="18" charset="0"/>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400">
                <a:solidFill>
                  <a:srgbClr val="000000"/>
                </a:solidFill>
                <a:latin typeface="Times New Roman" panose="02020603050405020304" pitchFamily="18" charset="0"/>
                <a:ea typeface="MS Gothic" panose="020B0609070205080204" pitchFamily="49" charset="-128"/>
                <a:cs typeface="Arial Unicode MS" charset="0"/>
              </a:defRPr>
            </a:lvl1pPr>
          </a:lstStyle>
          <a:p>
            <a:pPr>
              <a:defRPr/>
            </a:pPr>
            <a:endParaRPr lang="ru-RU"/>
          </a:p>
        </p:txBody>
      </p:sp>
      <p:sp>
        <p:nvSpPr>
          <p:cNvPr id="2053" name="Rectangle 5"/>
          <p:cNvSpPr>
            <a:spLocks noGrp="1" noChangeArrowheads="1"/>
          </p:cNvSpPr>
          <p:nvPr>
            <p:ph type="dt"/>
          </p:nvPr>
        </p:nvSpPr>
        <p:spPr bwMode="auto">
          <a:xfrm>
            <a:off x="4278313" y="0"/>
            <a:ext cx="3278187" cy="531813"/>
          </a:xfrm>
          <a:prstGeom prst="rect">
            <a:avLst/>
          </a:prstGeom>
          <a:noFill/>
          <a:ln>
            <a:noFill/>
          </a:ln>
          <a:effectLst/>
        </p:spPr>
        <p:txBody>
          <a:bodyPr vert="horz" wrap="square" lIns="0" tIns="0" rIns="0" bIns="0" numCol="1" anchor="t" anchorCtr="0" compatLnSpc="1"/>
          <a:lstStyle>
            <a:lvl1pPr algn="r">
              <a:lnSpc>
                <a:spcPct val="95000"/>
              </a:lnSpc>
              <a:buFont typeface="Times New Roman" panose="02020603050405020304" pitchFamily="18" charset="0"/>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400">
                <a:solidFill>
                  <a:srgbClr val="000000"/>
                </a:solidFill>
                <a:latin typeface="Times New Roman" panose="02020603050405020304" pitchFamily="18" charset="0"/>
                <a:ea typeface="MS Gothic" panose="020B0609070205080204" pitchFamily="49" charset="-128"/>
                <a:cs typeface="Arial Unicode MS" charset="0"/>
              </a:defRPr>
            </a:lvl1pPr>
          </a:lstStyle>
          <a:p>
            <a:pPr>
              <a:defRPr/>
            </a:pPr>
            <a:endParaRPr lang="ru-RU"/>
          </a:p>
        </p:txBody>
      </p:sp>
      <p:sp>
        <p:nvSpPr>
          <p:cNvPr id="2054" name="Rectangle 6"/>
          <p:cNvSpPr>
            <a:spLocks noGrp="1" noChangeArrowheads="1"/>
          </p:cNvSpPr>
          <p:nvPr>
            <p:ph type="ftr"/>
          </p:nvPr>
        </p:nvSpPr>
        <p:spPr bwMode="auto">
          <a:xfrm>
            <a:off x="0" y="10156825"/>
            <a:ext cx="3278188" cy="531813"/>
          </a:xfrm>
          <a:prstGeom prst="rect">
            <a:avLst/>
          </a:prstGeom>
          <a:noFill/>
          <a:ln>
            <a:noFill/>
          </a:ln>
          <a:effectLst/>
        </p:spPr>
        <p:txBody>
          <a:bodyPr vert="horz" wrap="square" lIns="0" tIns="0" rIns="0" bIns="0" numCol="1" anchor="b" anchorCtr="0" compatLnSpc="1"/>
          <a:lstStyle>
            <a:lvl1pPr>
              <a:lnSpc>
                <a:spcPct val="95000"/>
              </a:lnSpc>
              <a:buFont typeface="Times New Roman" panose="02020603050405020304" pitchFamily="18" charset="0"/>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400">
                <a:solidFill>
                  <a:srgbClr val="000000"/>
                </a:solidFill>
                <a:latin typeface="Times New Roman" panose="02020603050405020304" pitchFamily="18" charset="0"/>
                <a:ea typeface="MS Gothic" panose="020B0609070205080204" pitchFamily="49" charset="-128"/>
                <a:cs typeface="Arial Unicode MS" charset="0"/>
              </a:defRPr>
            </a:lvl1pPr>
          </a:lstStyle>
          <a:p>
            <a:pPr>
              <a:defRPr/>
            </a:pPr>
            <a:endParaRPr lang="ru-RU"/>
          </a:p>
        </p:txBody>
      </p:sp>
      <p:sp>
        <p:nvSpPr>
          <p:cNvPr id="2055" name="Rectangle 7"/>
          <p:cNvSpPr>
            <a:spLocks noGrp="1" noChangeArrowheads="1"/>
          </p:cNvSpPr>
          <p:nvPr>
            <p:ph type="sldNum"/>
          </p:nvPr>
        </p:nvSpPr>
        <p:spPr bwMode="auto">
          <a:xfrm>
            <a:off x="4278313" y="10156825"/>
            <a:ext cx="3278187" cy="531813"/>
          </a:xfrm>
          <a:prstGeom prst="rect">
            <a:avLst/>
          </a:prstGeom>
          <a:noFill/>
          <a:ln>
            <a:noFill/>
          </a:ln>
          <a:effectLst/>
        </p:spPr>
        <p:txBody>
          <a:bodyPr vert="horz" wrap="square" lIns="0" tIns="0" rIns="0" bIns="0" numCol="1" anchor="b" anchorCtr="0" compatLnSpc="1"/>
          <a:lstStyle>
            <a:lvl1pPr algn="r">
              <a:lnSpc>
                <a:spcPct val="95000"/>
              </a:lnSpc>
              <a:buFont typeface="Times New Roman" panose="02020603050405020304" pitchFamily="18" charset="0"/>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400">
                <a:solidFill>
                  <a:srgbClr val="000000"/>
                </a:solidFill>
                <a:latin typeface="Times New Roman" panose="02020603050405020304" pitchFamily="18" charset="0"/>
                <a:ea typeface="MS Gothic" panose="020B0609070205080204" pitchFamily="49" charset="-128"/>
                <a:cs typeface="Arial Unicode MS" charset="0"/>
              </a:defRPr>
            </a:lvl1pPr>
          </a:lstStyle>
          <a:p>
            <a:pPr>
              <a:defRPr/>
            </a:pPr>
            <a:fld id="{62033B09-B801-4E8D-9BA7-3C3E0A6ABF1B}" type="slidenum">
              <a:rPr lang="ru-RU"/>
            </a:fld>
            <a:endParaRPr lang="ru-RU"/>
          </a:p>
        </p:txBody>
      </p:sp>
    </p:spTree>
  </p:cSld>
  <p:clrMap bg1="lt1" tx1="dk1" bg2="lt2" tx2="dk2" accent1="accent1" accent2="accent2" accent3="accent3" accent4="accent4" accent5="accent5" accent6="accent6" hlink="hlink" folHlink="folHlink"/>
  <p:notesStyle>
    <a:lvl1pPr algn="l" defTabSz="44958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58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58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58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58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мещающий образ слайда 1"/>
          <p:cNvSpPr>
            <a:spLocks noGrp="1"/>
          </p:cNvSpPr>
          <p:nvPr>
            <p:ph type="sldImg"/>
          </p:nvPr>
        </p:nvSpPr>
        <p:spPr/>
      </p:sp>
      <p:sp>
        <p:nvSpPr>
          <p:cNvPr id="3" name="Замещающий текст 2"/>
          <p:cNvSpPr>
            <a:spLocks noGrp="1"/>
          </p:cNvSpPr>
          <p:nvPr>
            <p:ph type="body"/>
          </p:nvPr>
        </p:nvSpPr>
        <p:spPr/>
        <p:txBody>
          <a:bodyPr/>
          <a:p>
            <a:endParaRPr lang="ru-RU"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7"/>
          <p:cNvSpPr>
            <a:spLocks noGrp="1" noChangeArrowheads="1"/>
          </p:cNvSpPr>
          <p:nvPr>
            <p:ph type="sldNum" sz="quarter"/>
          </p:nvPr>
        </p:nvSpPr>
        <p:spPr>
          <a:noFill/>
          <a:ln>
            <a:round/>
          </a:ln>
        </p:spPr>
        <p:txBody>
          <a:bodyPr/>
          <a:lstStyle/>
          <a:p>
            <a:pPr>
              <a:buFont typeface="Times New Roman" panose="02020603050405020304" pitchFamily="18" charset="0"/>
              <a:buNone/>
            </a:pPr>
            <a:fld id="{0884F4EC-4E2B-4006-9F68-6B788E5B3A51}" type="slidenum">
              <a:rPr lang="ru-RU" altLang="ru-RU" smtClean="0">
                <a:latin typeface="Times New Roman" panose="02020603050405020304" pitchFamily="18" charset="0"/>
                <a:ea typeface="Arial Unicode MS" pitchFamily="34" charset="-128"/>
                <a:cs typeface="Arial Unicode MS" pitchFamily="34" charset="-128"/>
              </a:rPr>
            </a:fld>
            <a:endParaRPr lang="ru-RU" altLang="ru-RU" smtClean="0">
              <a:latin typeface="Times New Roman" panose="02020603050405020304" pitchFamily="18" charset="0"/>
              <a:ea typeface="Arial Unicode MS" pitchFamily="34" charset="-128"/>
              <a:cs typeface="Arial Unicode MS" pitchFamily="34" charset="-128"/>
            </a:endParaRPr>
          </a:p>
        </p:txBody>
      </p:sp>
      <p:sp>
        <p:nvSpPr>
          <p:cNvPr id="23555" name="Text Box 1"/>
          <p:cNvSpPr txBox="1">
            <a:spLocks noChangeArrowheads="1"/>
          </p:cNvSpPr>
          <p:nvPr/>
        </p:nvSpPr>
        <p:spPr bwMode="auto">
          <a:xfrm>
            <a:off x="1106488" y="812800"/>
            <a:ext cx="5345112" cy="4008438"/>
          </a:xfrm>
          <a:prstGeom prst="rect">
            <a:avLst/>
          </a:prstGeom>
          <a:solidFill>
            <a:srgbClr val="FFFFFF"/>
          </a:solidFill>
          <a:ln w="9525">
            <a:solidFill>
              <a:srgbClr val="000000"/>
            </a:solidFill>
            <a:miter lim="800000"/>
          </a:ln>
        </p:spPr>
        <p:txBody>
          <a:bodyPr wrap="none" anchor="ctr"/>
          <a:lstStyle/>
          <a:p>
            <a:endParaRPr lang="ru-RU" altLang="ru-RU"/>
          </a:p>
        </p:txBody>
      </p:sp>
      <p:sp>
        <p:nvSpPr>
          <p:cNvPr id="23556" name="Rectangle 2"/>
          <p:cNvSpPr>
            <a:spLocks noGrp="1" noChangeArrowheads="1"/>
          </p:cNvSpPr>
          <p:nvPr>
            <p:ph type="body"/>
          </p:nvPr>
        </p:nvSpPr>
        <p:spPr>
          <a:xfrm>
            <a:off x="755650" y="5078413"/>
            <a:ext cx="6046788" cy="4810125"/>
          </a:xfrm>
          <a:noFill/>
        </p:spPr>
        <p:txBody>
          <a:bodyPr wrap="none" anchor="ctr"/>
          <a:lstStyle/>
          <a:p>
            <a:endParaRPr lang="ru-RU" altLang="ru-RU" smtClean="0">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3"/>
          <p:cNvPicPr>
            <a:picLocks noChangeAspect="1"/>
          </p:cNvPicPr>
          <p:nvPr/>
        </p:nvPicPr>
        <p:blipFill>
          <a:blip r:embed="rId2"/>
          <a:stretch>
            <a:fillRect/>
          </a:stretch>
        </p:blipFill>
        <p:spPr>
          <a:xfrm>
            <a:off x="0" y="0"/>
            <a:ext cx="10080625" cy="7559675"/>
          </a:xfrm>
          <a:prstGeom prst="rect">
            <a:avLst/>
          </a:prstGeom>
          <a:noFill/>
          <a:ln w="9525">
            <a:noFill/>
          </a:ln>
        </p:spPr>
      </p:pic>
      <p:sp>
        <p:nvSpPr>
          <p:cNvPr id="2051" name="Rectangle 3"/>
          <p:cNvSpPr>
            <a:spLocks noGrp="1" noChangeArrowheads="1"/>
          </p:cNvSpPr>
          <p:nvPr>
            <p:ph type="ctrTitle"/>
          </p:nvPr>
        </p:nvSpPr>
        <p:spPr>
          <a:xfrm>
            <a:off x="516283" y="4098324"/>
            <a:ext cx="9048061" cy="1193449"/>
          </a:xfrm>
        </p:spPr>
        <p:txBody>
          <a:bodyPr/>
          <a:lstStyle>
            <a:lvl1pPr algn="r">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518032" y="5445766"/>
            <a:ext cx="9053312" cy="1081454"/>
          </a:xfrm>
        </p:spPr>
        <p:txBody>
          <a:bodyPr/>
          <a:lstStyle>
            <a:lvl1pPr marL="0" indent="0" algn="r">
              <a:buFontTx/>
              <a:buNone/>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504031" y="6884204"/>
            <a:ext cx="2352146" cy="52497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a:defRPr/>
            </a:pPr>
            <a:endParaRPr lang="ru-RU"/>
          </a:p>
        </p:txBody>
      </p:sp>
      <p:sp>
        <p:nvSpPr>
          <p:cNvPr id="10" name="Rectangle 6"/>
          <p:cNvSpPr>
            <a:spLocks noGrp="1" noChangeArrowheads="1"/>
          </p:cNvSpPr>
          <p:nvPr>
            <p:ph type="ftr" sz="quarter" idx="3"/>
          </p:nvPr>
        </p:nvSpPr>
        <p:spPr bwMode="auto">
          <a:xfrm>
            <a:off x="3444214" y="6884204"/>
            <a:ext cx="3192198" cy="52497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a:defRPr/>
            </a:pPr>
            <a:endParaRPr lang="ru-RU"/>
          </a:p>
        </p:txBody>
      </p:sp>
      <p:sp>
        <p:nvSpPr>
          <p:cNvPr id="11" name="Rectangle 7"/>
          <p:cNvSpPr>
            <a:spLocks noGrp="1" noChangeArrowheads="1"/>
          </p:cNvSpPr>
          <p:nvPr>
            <p:ph type="sldNum" sz="quarter" idx="4"/>
          </p:nvPr>
        </p:nvSpPr>
        <p:spPr bwMode="auto">
          <a:xfrm>
            <a:off x="7224448" y="6884204"/>
            <a:ext cx="2352146" cy="52497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a:defRPr/>
            </a:pPr>
            <a:fld id="{33A747F7-CC63-4411-A8F8-53684A181C9B}" type="slidenum">
              <a:rPr lang="ru-RU"/>
            </a:fld>
            <a:endParaRPr lang="ru-RU"/>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Замещающая дата 3"/>
          <p:cNvSpPr>
            <a:spLocks noGrp="1"/>
          </p:cNvSpPr>
          <p:nvPr>
            <p:ph type="dt" sz="half" idx="10"/>
          </p:nvPr>
        </p:nvSpPr>
        <p:spPr/>
        <p:txBody>
          <a:bodyPr/>
          <a:p>
            <a:pPr>
              <a:defRPr/>
            </a:pPr>
            <a:endParaRPr lang="ru-RU"/>
          </a:p>
        </p:txBody>
      </p:sp>
      <p:sp>
        <p:nvSpPr>
          <p:cNvPr id="5" name="Замещающий нижний колонтитул 4"/>
          <p:cNvSpPr>
            <a:spLocks noGrp="1"/>
          </p:cNvSpPr>
          <p:nvPr>
            <p:ph type="ftr" sz="quarter" idx="11"/>
          </p:nvPr>
        </p:nvSpPr>
        <p:spPr/>
        <p:txBody>
          <a:bodyPr/>
          <a:p>
            <a:pPr>
              <a:defRPr/>
            </a:pPr>
            <a:endParaRPr lang="ru-RU"/>
          </a:p>
        </p:txBody>
      </p:sp>
      <p:sp>
        <p:nvSpPr>
          <p:cNvPr id="6" name="Замещающий номер слайда 5"/>
          <p:cNvSpPr>
            <a:spLocks noGrp="1"/>
          </p:cNvSpPr>
          <p:nvPr>
            <p:ph type="sldNum" sz="quarter" idx="12"/>
          </p:nvPr>
        </p:nvSpPr>
        <p:spPr/>
        <p:txBody>
          <a:bodyPr/>
          <a:p>
            <a:pPr>
              <a:defRPr/>
            </a:pPr>
            <a:fld id="{FFAC05F3-2CA5-4084-BFFC-A087EB9E4A8D}" type="slidenum">
              <a:rPr lang="ru-RU"/>
            </a:fld>
            <a:endParaRPr lang="ru-RU"/>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8453" y="209991"/>
            <a:ext cx="2268141" cy="654471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4031" y="209991"/>
            <a:ext cx="6636411" cy="6544719"/>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Замещающая дата 3"/>
          <p:cNvSpPr>
            <a:spLocks noGrp="1"/>
          </p:cNvSpPr>
          <p:nvPr>
            <p:ph type="dt" sz="half" idx="10"/>
          </p:nvPr>
        </p:nvSpPr>
        <p:spPr/>
        <p:txBody>
          <a:bodyPr/>
          <a:p>
            <a:pPr>
              <a:defRPr/>
            </a:pPr>
            <a:endParaRPr lang="ru-RU"/>
          </a:p>
        </p:txBody>
      </p:sp>
      <p:sp>
        <p:nvSpPr>
          <p:cNvPr id="5" name="Замещающий нижний колонтитул 4"/>
          <p:cNvSpPr>
            <a:spLocks noGrp="1"/>
          </p:cNvSpPr>
          <p:nvPr>
            <p:ph type="ftr" sz="quarter" idx="11"/>
          </p:nvPr>
        </p:nvSpPr>
        <p:spPr/>
        <p:txBody>
          <a:bodyPr/>
          <a:p>
            <a:pPr>
              <a:defRPr/>
            </a:pPr>
            <a:endParaRPr lang="ru-RU"/>
          </a:p>
        </p:txBody>
      </p:sp>
      <p:sp>
        <p:nvSpPr>
          <p:cNvPr id="6" name="Замещающий номер слайда 5"/>
          <p:cNvSpPr>
            <a:spLocks noGrp="1"/>
          </p:cNvSpPr>
          <p:nvPr>
            <p:ph type="sldNum" sz="quarter" idx="12"/>
          </p:nvPr>
        </p:nvSpPr>
        <p:spPr/>
        <p:txBody>
          <a:bodyPr/>
          <a:p>
            <a:pPr>
              <a:defRPr/>
            </a:pPr>
            <a:fld id="{20191CB7-82A8-4A0E-B97D-BE9ACAF8A9FD}" type="slidenum">
              <a:rPr lang="ru-RU"/>
            </a:fld>
            <a:endParaRPr lang="ru-RU"/>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Замещающая дата 3"/>
          <p:cNvSpPr>
            <a:spLocks noGrp="1"/>
          </p:cNvSpPr>
          <p:nvPr>
            <p:ph type="dt" sz="half" idx="10"/>
          </p:nvPr>
        </p:nvSpPr>
        <p:spPr/>
        <p:txBody>
          <a:bodyPr/>
          <a:p>
            <a:pPr>
              <a:defRPr/>
            </a:pPr>
            <a:endParaRPr lang="ru-RU"/>
          </a:p>
        </p:txBody>
      </p:sp>
      <p:sp>
        <p:nvSpPr>
          <p:cNvPr id="5" name="Замещающий нижний колонтитул 4"/>
          <p:cNvSpPr>
            <a:spLocks noGrp="1"/>
          </p:cNvSpPr>
          <p:nvPr>
            <p:ph type="ftr" sz="quarter" idx="11"/>
          </p:nvPr>
        </p:nvSpPr>
        <p:spPr/>
        <p:txBody>
          <a:bodyPr/>
          <a:p>
            <a:pPr>
              <a:defRPr/>
            </a:pPr>
            <a:endParaRPr lang="ru-RU"/>
          </a:p>
        </p:txBody>
      </p:sp>
      <p:sp>
        <p:nvSpPr>
          <p:cNvPr id="6" name="Замещающий номер слайда 5"/>
          <p:cNvSpPr>
            <a:spLocks noGrp="1"/>
          </p:cNvSpPr>
          <p:nvPr>
            <p:ph type="sldNum" sz="quarter" idx="12"/>
          </p:nvPr>
        </p:nvSpPr>
        <p:spPr/>
        <p:txBody>
          <a:bodyPr/>
          <a:p>
            <a:pPr>
              <a:defRPr/>
            </a:pPr>
            <a:fld id="{B195165A-CFAD-4C79-85FD-FA6DB5B88CB6}" type="slidenum">
              <a:rPr lang="ru-RU"/>
            </a:fld>
            <a:endParaRPr lang="ru-RU"/>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7793" y="1884670"/>
            <a:ext cx="8694539" cy="3144614"/>
          </a:xfrm>
        </p:spPr>
        <p:txBody>
          <a:bodyPr anchor="b"/>
          <a:lstStyle>
            <a:lvl1pPr>
              <a:defRPr sz="6615"/>
            </a:lvl1pPr>
          </a:lstStyle>
          <a:p>
            <a:r>
              <a:rPr lang="en-US" smtClean="0"/>
              <a:t>Click to edit Master title style</a:t>
            </a:r>
            <a:endParaRPr lang="en-US"/>
          </a:p>
        </p:txBody>
      </p:sp>
      <p:sp>
        <p:nvSpPr>
          <p:cNvPr id="3" name="Text Placeholder 2"/>
          <p:cNvSpPr>
            <a:spLocks noGrp="1"/>
          </p:cNvSpPr>
          <p:nvPr>
            <p:ph type="body" idx="1"/>
          </p:nvPr>
        </p:nvSpPr>
        <p:spPr>
          <a:xfrm>
            <a:off x="687793" y="5059033"/>
            <a:ext cx="8694539" cy="1653678"/>
          </a:xfrm>
        </p:spPr>
        <p:txBody>
          <a:bodyPr/>
          <a:lstStyle>
            <a:lvl1pPr marL="0" indent="0">
              <a:buNone/>
              <a:defRPr sz="2645"/>
            </a:lvl1pPr>
            <a:lvl2pPr marL="504190" indent="0">
              <a:buNone/>
              <a:defRPr sz="2205"/>
            </a:lvl2pPr>
            <a:lvl3pPr marL="1007745" indent="0">
              <a:buNone/>
              <a:defRPr sz="1985"/>
            </a:lvl3pPr>
            <a:lvl4pPr marL="1511935" indent="0">
              <a:buNone/>
              <a:defRPr sz="1765"/>
            </a:lvl4pPr>
            <a:lvl5pPr marL="2016125" indent="0">
              <a:buNone/>
              <a:defRPr sz="1765"/>
            </a:lvl5pPr>
            <a:lvl6pPr marL="2519680" indent="0">
              <a:buNone/>
              <a:defRPr sz="1765"/>
            </a:lvl6pPr>
            <a:lvl7pPr marL="3023870" indent="0">
              <a:buNone/>
              <a:defRPr sz="1765"/>
            </a:lvl7pPr>
            <a:lvl8pPr marL="3528060" indent="0">
              <a:buNone/>
              <a:defRPr sz="1765"/>
            </a:lvl8pPr>
            <a:lvl9pPr marL="4031615" indent="0">
              <a:buNone/>
              <a:defRPr sz="1765"/>
            </a:lvl9pPr>
          </a:lstStyle>
          <a:p>
            <a:pPr lvl="0"/>
            <a:r>
              <a:rPr lang="en-US" smtClean="0"/>
              <a:t>Click to edit Master text styles</a:t>
            </a:r>
            <a:endParaRPr lang="en-US" smtClean="0"/>
          </a:p>
        </p:txBody>
      </p:sp>
      <p:sp>
        <p:nvSpPr>
          <p:cNvPr id="4" name="Замещающая дата 3"/>
          <p:cNvSpPr>
            <a:spLocks noGrp="1"/>
          </p:cNvSpPr>
          <p:nvPr>
            <p:ph type="dt" sz="half" idx="10"/>
          </p:nvPr>
        </p:nvSpPr>
        <p:spPr/>
        <p:txBody>
          <a:bodyPr/>
          <a:p>
            <a:pPr>
              <a:defRPr/>
            </a:pPr>
            <a:endParaRPr lang="ru-RU"/>
          </a:p>
        </p:txBody>
      </p:sp>
      <p:sp>
        <p:nvSpPr>
          <p:cNvPr id="5" name="Замещающий нижний колонтитул 4"/>
          <p:cNvSpPr>
            <a:spLocks noGrp="1"/>
          </p:cNvSpPr>
          <p:nvPr>
            <p:ph type="ftr" sz="quarter" idx="11"/>
          </p:nvPr>
        </p:nvSpPr>
        <p:spPr/>
        <p:txBody>
          <a:bodyPr/>
          <a:p>
            <a:pPr>
              <a:defRPr/>
            </a:pPr>
            <a:endParaRPr lang="ru-RU"/>
          </a:p>
        </p:txBody>
      </p:sp>
      <p:sp>
        <p:nvSpPr>
          <p:cNvPr id="6" name="Замещающий номер слайда 5"/>
          <p:cNvSpPr>
            <a:spLocks noGrp="1"/>
          </p:cNvSpPr>
          <p:nvPr>
            <p:ph type="sldNum" sz="quarter" idx="12"/>
          </p:nvPr>
        </p:nvSpPr>
        <p:spPr/>
        <p:txBody>
          <a:bodyPr/>
          <a:p>
            <a:pPr>
              <a:defRPr/>
            </a:pPr>
            <a:fld id="{6DBF81DF-5FFB-4A96-997A-685839411320}" type="slidenum">
              <a:rPr lang="ru-RU"/>
            </a:fld>
            <a:endParaRPr lang="ru-RU"/>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4031" y="1294944"/>
            <a:ext cx="4452276" cy="5459765"/>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5124318" y="1294944"/>
            <a:ext cx="4452276" cy="5459765"/>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Замещающая дата 4"/>
          <p:cNvSpPr>
            <a:spLocks noGrp="1"/>
          </p:cNvSpPr>
          <p:nvPr>
            <p:ph type="dt" sz="half" idx="10"/>
          </p:nvPr>
        </p:nvSpPr>
        <p:spPr/>
        <p:txBody>
          <a:bodyPr/>
          <a:p>
            <a:pPr>
              <a:defRPr/>
            </a:pPr>
            <a:endParaRPr lang="ru-RU"/>
          </a:p>
        </p:txBody>
      </p:sp>
      <p:sp>
        <p:nvSpPr>
          <p:cNvPr id="6" name="Замещающий нижний колонтитул 5"/>
          <p:cNvSpPr>
            <a:spLocks noGrp="1"/>
          </p:cNvSpPr>
          <p:nvPr>
            <p:ph type="ftr" sz="quarter" idx="11"/>
          </p:nvPr>
        </p:nvSpPr>
        <p:spPr/>
        <p:txBody>
          <a:bodyPr/>
          <a:p>
            <a:pPr>
              <a:defRPr/>
            </a:pPr>
            <a:endParaRPr lang="ru-RU"/>
          </a:p>
        </p:txBody>
      </p:sp>
      <p:sp>
        <p:nvSpPr>
          <p:cNvPr id="7" name="Замещающий номер слайда 6"/>
          <p:cNvSpPr>
            <a:spLocks noGrp="1"/>
          </p:cNvSpPr>
          <p:nvPr>
            <p:ph type="sldNum" sz="quarter" idx="12"/>
          </p:nvPr>
        </p:nvSpPr>
        <p:spPr/>
        <p:txBody>
          <a:bodyPr/>
          <a:p>
            <a:pPr>
              <a:defRPr/>
            </a:pPr>
            <a:fld id="{77B4F127-827F-47D2-B981-514457FD80CA}" type="slidenum">
              <a:rPr lang="ru-RU"/>
            </a:fld>
            <a:endParaRPr lang="ru-RU"/>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4794" y="402483"/>
            <a:ext cx="8694539" cy="1461188"/>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94794" y="1853171"/>
            <a:ext cx="4265014" cy="908210"/>
          </a:xfrm>
        </p:spPr>
        <p:txBody>
          <a:bodyPr anchor="b"/>
          <a:lstStyle>
            <a:lvl1pPr marL="0" indent="0">
              <a:buNone/>
              <a:defRPr sz="2645" b="1"/>
            </a:lvl1pPr>
            <a:lvl2pPr marL="504190" indent="0">
              <a:buNone/>
              <a:defRPr sz="2205" b="1"/>
            </a:lvl2pPr>
            <a:lvl3pPr marL="1007745" indent="0">
              <a:buNone/>
              <a:defRPr sz="1985" b="1"/>
            </a:lvl3pPr>
            <a:lvl4pPr marL="1511935" indent="0">
              <a:buNone/>
              <a:defRPr sz="1765" b="1"/>
            </a:lvl4pPr>
            <a:lvl5pPr marL="2016125" indent="0">
              <a:buNone/>
              <a:defRPr sz="1765" b="1"/>
            </a:lvl5pPr>
            <a:lvl6pPr marL="2519680" indent="0">
              <a:buNone/>
              <a:defRPr sz="1765" b="1"/>
            </a:lvl6pPr>
            <a:lvl7pPr marL="3023870" indent="0">
              <a:buNone/>
              <a:defRPr sz="1765" b="1"/>
            </a:lvl7pPr>
            <a:lvl8pPr marL="3528060" indent="0">
              <a:buNone/>
              <a:defRPr sz="1765" b="1"/>
            </a:lvl8pPr>
            <a:lvl9pPr marL="4031615" indent="0">
              <a:buNone/>
              <a:defRPr sz="1765"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94794" y="2761381"/>
            <a:ext cx="4265014" cy="4061576"/>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5103316" y="1853171"/>
            <a:ext cx="4286016" cy="908210"/>
          </a:xfrm>
        </p:spPr>
        <p:txBody>
          <a:bodyPr anchor="b"/>
          <a:lstStyle>
            <a:lvl1pPr marL="0" indent="0">
              <a:buNone/>
              <a:defRPr sz="2645" b="1"/>
            </a:lvl1pPr>
            <a:lvl2pPr marL="504190" indent="0">
              <a:buNone/>
              <a:defRPr sz="2205" b="1"/>
            </a:lvl2pPr>
            <a:lvl3pPr marL="1007745" indent="0">
              <a:buNone/>
              <a:defRPr sz="1985" b="1"/>
            </a:lvl3pPr>
            <a:lvl4pPr marL="1511935" indent="0">
              <a:buNone/>
              <a:defRPr sz="1765" b="1"/>
            </a:lvl4pPr>
            <a:lvl5pPr marL="2016125" indent="0">
              <a:buNone/>
              <a:defRPr sz="1765" b="1"/>
            </a:lvl5pPr>
            <a:lvl6pPr marL="2519680" indent="0">
              <a:buNone/>
              <a:defRPr sz="1765" b="1"/>
            </a:lvl6pPr>
            <a:lvl7pPr marL="3023870" indent="0">
              <a:buNone/>
              <a:defRPr sz="1765" b="1"/>
            </a:lvl7pPr>
            <a:lvl8pPr marL="3528060" indent="0">
              <a:buNone/>
              <a:defRPr sz="1765" b="1"/>
            </a:lvl8pPr>
            <a:lvl9pPr marL="4031615" indent="0">
              <a:buNone/>
              <a:defRPr sz="1765"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5103316" y="2761381"/>
            <a:ext cx="4286016" cy="4061576"/>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Замещающая дата 6"/>
          <p:cNvSpPr>
            <a:spLocks noGrp="1"/>
          </p:cNvSpPr>
          <p:nvPr>
            <p:ph type="dt" sz="half" idx="10"/>
          </p:nvPr>
        </p:nvSpPr>
        <p:spPr/>
        <p:txBody>
          <a:bodyPr/>
          <a:p>
            <a:pPr>
              <a:defRPr/>
            </a:pPr>
            <a:endParaRPr lang="ru-RU"/>
          </a:p>
        </p:txBody>
      </p:sp>
      <p:sp>
        <p:nvSpPr>
          <p:cNvPr id="8" name="Замещающий нижний колонтитул 7"/>
          <p:cNvSpPr>
            <a:spLocks noGrp="1"/>
          </p:cNvSpPr>
          <p:nvPr>
            <p:ph type="ftr" sz="quarter" idx="11"/>
          </p:nvPr>
        </p:nvSpPr>
        <p:spPr/>
        <p:txBody>
          <a:bodyPr/>
          <a:p>
            <a:pPr>
              <a:defRPr/>
            </a:pPr>
            <a:endParaRPr lang="ru-RU"/>
          </a:p>
        </p:txBody>
      </p:sp>
      <p:sp>
        <p:nvSpPr>
          <p:cNvPr id="9" name="Замещающий номер слайда 8"/>
          <p:cNvSpPr>
            <a:spLocks noGrp="1"/>
          </p:cNvSpPr>
          <p:nvPr>
            <p:ph type="sldNum" sz="quarter" idx="12"/>
          </p:nvPr>
        </p:nvSpPr>
        <p:spPr/>
        <p:txBody>
          <a:bodyPr/>
          <a:p>
            <a:pPr>
              <a:defRPr/>
            </a:pPr>
            <a:fld id="{03F7ABDB-7CE0-4247-B546-1F3BA13341A3}" type="slidenum">
              <a:rPr lang="ru-RU"/>
            </a:fld>
            <a:endParaRPr lang="ru-RU"/>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Замещающая дата 2"/>
          <p:cNvSpPr>
            <a:spLocks noGrp="1"/>
          </p:cNvSpPr>
          <p:nvPr>
            <p:ph type="dt" sz="half" idx="10"/>
          </p:nvPr>
        </p:nvSpPr>
        <p:spPr/>
        <p:txBody>
          <a:bodyPr/>
          <a:p>
            <a:pPr>
              <a:defRPr/>
            </a:pPr>
            <a:endParaRPr lang="ru-RU"/>
          </a:p>
        </p:txBody>
      </p:sp>
      <p:sp>
        <p:nvSpPr>
          <p:cNvPr id="4" name="Замещающий нижний колонтитул 3"/>
          <p:cNvSpPr>
            <a:spLocks noGrp="1"/>
          </p:cNvSpPr>
          <p:nvPr>
            <p:ph type="ftr" sz="quarter" idx="11"/>
          </p:nvPr>
        </p:nvSpPr>
        <p:spPr/>
        <p:txBody>
          <a:bodyPr/>
          <a:p>
            <a:pPr>
              <a:defRPr/>
            </a:pPr>
            <a:endParaRPr lang="ru-RU"/>
          </a:p>
        </p:txBody>
      </p:sp>
      <p:sp>
        <p:nvSpPr>
          <p:cNvPr id="5" name="Замещающий номер слайда 4"/>
          <p:cNvSpPr>
            <a:spLocks noGrp="1"/>
          </p:cNvSpPr>
          <p:nvPr>
            <p:ph type="sldNum" sz="quarter" idx="12"/>
          </p:nvPr>
        </p:nvSpPr>
        <p:spPr/>
        <p:txBody>
          <a:bodyPr/>
          <a:p>
            <a:pPr>
              <a:defRPr/>
            </a:pPr>
            <a:fld id="{6C7A0056-8EFC-46E3-8613-0CBD5863FF8B}" type="slidenum">
              <a:rPr lang="ru-RU"/>
            </a:fld>
            <a:endParaRPr lang="ru-RU"/>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Замещающая дата 1"/>
          <p:cNvSpPr>
            <a:spLocks noGrp="1"/>
          </p:cNvSpPr>
          <p:nvPr>
            <p:ph type="dt" sz="half" idx="10"/>
          </p:nvPr>
        </p:nvSpPr>
        <p:spPr/>
        <p:txBody>
          <a:bodyPr/>
          <a:p>
            <a:pPr>
              <a:defRPr/>
            </a:pPr>
            <a:endParaRPr lang="ru-RU"/>
          </a:p>
        </p:txBody>
      </p:sp>
      <p:sp>
        <p:nvSpPr>
          <p:cNvPr id="3" name="Замещающий нижний колонтитул 2"/>
          <p:cNvSpPr>
            <a:spLocks noGrp="1"/>
          </p:cNvSpPr>
          <p:nvPr>
            <p:ph type="ftr" sz="quarter" idx="11"/>
          </p:nvPr>
        </p:nvSpPr>
        <p:spPr/>
        <p:txBody>
          <a:bodyPr/>
          <a:p>
            <a:pPr>
              <a:defRPr/>
            </a:pPr>
            <a:endParaRPr lang="ru-RU"/>
          </a:p>
        </p:txBody>
      </p:sp>
      <p:sp>
        <p:nvSpPr>
          <p:cNvPr id="4" name="Замещающий номер слайда 3"/>
          <p:cNvSpPr>
            <a:spLocks noGrp="1"/>
          </p:cNvSpPr>
          <p:nvPr>
            <p:ph type="sldNum" sz="quarter" idx="12"/>
          </p:nvPr>
        </p:nvSpPr>
        <p:spPr/>
        <p:txBody>
          <a:bodyPr/>
          <a:p>
            <a:pPr>
              <a:defRPr/>
            </a:pPr>
            <a:fld id="{06345A8B-B575-4073-BB47-E6CC630221FD}" type="slidenum">
              <a:rPr lang="ru-RU"/>
            </a:fld>
            <a:endParaRPr lang="ru-RU"/>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4794" y="503978"/>
            <a:ext cx="3251702" cy="1763924"/>
          </a:xfrm>
        </p:spPr>
        <p:txBody>
          <a:bodyPr anchor="b"/>
          <a:lstStyle>
            <a:lvl1pPr>
              <a:defRPr sz="3525"/>
            </a:lvl1pPr>
          </a:lstStyle>
          <a:p>
            <a:r>
              <a:rPr lang="en-US" smtClean="0"/>
              <a:t>Click to edit Master title style</a:t>
            </a:r>
            <a:endParaRPr lang="en-US"/>
          </a:p>
        </p:txBody>
      </p:sp>
      <p:sp>
        <p:nvSpPr>
          <p:cNvPr id="3" name="Content Placeholder 2"/>
          <p:cNvSpPr>
            <a:spLocks noGrp="1"/>
          </p:cNvSpPr>
          <p:nvPr>
            <p:ph idx="1"/>
          </p:nvPr>
        </p:nvSpPr>
        <p:spPr>
          <a:xfrm>
            <a:off x="4286016" y="1088453"/>
            <a:ext cx="5103316" cy="5372269"/>
          </a:xfrm>
        </p:spPr>
        <p:txBody>
          <a:bodyPr/>
          <a:lstStyle>
            <a:lvl1pPr>
              <a:defRPr sz="3525"/>
            </a:lvl1pPr>
            <a:lvl2pPr>
              <a:defRPr sz="3085"/>
            </a:lvl2pPr>
            <a:lvl3pPr>
              <a:defRPr sz="2645"/>
            </a:lvl3pPr>
            <a:lvl4pPr>
              <a:defRPr sz="2205"/>
            </a:lvl4pPr>
            <a:lvl5pPr>
              <a:defRPr sz="2205"/>
            </a:lvl5pPr>
            <a:lvl6pPr>
              <a:defRPr sz="2205"/>
            </a:lvl6pPr>
            <a:lvl7pPr>
              <a:defRPr sz="2205"/>
            </a:lvl7pPr>
            <a:lvl8pPr>
              <a:defRPr sz="2205"/>
            </a:lvl8pPr>
            <a:lvl9pPr>
              <a:defRPr sz="2205"/>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94794" y="2267903"/>
            <a:ext cx="3251702" cy="4201570"/>
          </a:xfrm>
        </p:spPr>
        <p:txBody>
          <a:bodyPr/>
          <a:lstStyle>
            <a:lvl1pPr marL="0" indent="0">
              <a:buNone/>
              <a:defRPr sz="1765"/>
            </a:lvl1pPr>
            <a:lvl2pPr marL="504190" indent="0">
              <a:buNone/>
              <a:defRPr sz="1545"/>
            </a:lvl2pPr>
            <a:lvl3pPr marL="1007745" indent="0">
              <a:buNone/>
              <a:defRPr sz="1325"/>
            </a:lvl3pPr>
            <a:lvl4pPr marL="1511935" indent="0">
              <a:buNone/>
              <a:defRPr sz="1100"/>
            </a:lvl4pPr>
            <a:lvl5pPr marL="2016125" indent="0">
              <a:buNone/>
              <a:defRPr sz="1100"/>
            </a:lvl5pPr>
            <a:lvl6pPr marL="2519680" indent="0">
              <a:buNone/>
              <a:defRPr sz="1100"/>
            </a:lvl6pPr>
            <a:lvl7pPr marL="3023870" indent="0">
              <a:buNone/>
              <a:defRPr sz="1100"/>
            </a:lvl7pPr>
            <a:lvl8pPr marL="3528060" indent="0">
              <a:buNone/>
              <a:defRPr sz="1100"/>
            </a:lvl8pPr>
            <a:lvl9pPr marL="4031615" indent="0">
              <a:buNone/>
              <a:defRPr sz="1100"/>
            </a:lvl9pPr>
          </a:lstStyle>
          <a:p>
            <a:pPr lvl="0"/>
            <a:r>
              <a:rPr lang="en-US" smtClean="0"/>
              <a:t>Click to edit Master text styles</a:t>
            </a:r>
            <a:endParaRPr lang="en-US" smtClean="0"/>
          </a:p>
        </p:txBody>
      </p:sp>
      <p:sp>
        <p:nvSpPr>
          <p:cNvPr id="5" name="Замещающая дата 4"/>
          <p:cNvSpPr>
            <a:spLocks noGrp="1"/>
          </p:cNvSpPr>
          <p:nvPr>
            <p:ph type="dt" sz="half" idx="10"/>
          </p:nvPr>
        </p:nvSpPr>
        <p:spPr/>
        <p:txBody>
          <a:bodyPr/>
          <a:p>
            <a:pPr>
              <a:defRPr/>
            </a:pPr>
            <a:endParaRPr lang="ru-RU"/>
          </a:p>
        </p:txBody>
      </p:sp>
      <p:sp>
        <p:nvSpPr>
          <p:cNvPr id="6" name="Замещающий нижний колонтитул 5"/>
          <p:cNvSpPr>
            <a:spLocks noGrp="1"/>
          </p:cNvSpPr>
          <p:nvPr>
            <p:ph type="ftr" sz="quarter" idx="11"/>
          </p:nvPr>
        </p:nvSpPr>
        <p:spPr/>
        <p:txBody>
          <a:bodyPr/>
          <a:p>
            <a:pPr>
              <a:defRPr/>
            </a:pPr>
            <a:endParaRPr lang="ru-RU"/>
          </a:p>
        </p:txBody>
      </p:sp>
      <p:sp>
        <p:nvSpPr>
          <p:cNvPr id="7" name="Замещающий номер слайда 6"/>
          <p:cNvSpPr>
            <a:spLocks noGrp="1"/>
          </p:cNvSpPr>
          <p:nvPr>
            <p:ph type="sldNum" sz="quarter" idx="12"/>
          </p:nvPr>
        </p:nvSpPr>
        <p:spPr/>
        <p:txBody>
          <a:bodyPr/>
          <a:p>
            <a:pPr>
              <a:defRPr/>
            </a:pPr>
            <a:fld id="{F24ACE5F-759E-46BC-A079-258F4E472DE6}" type="slidenum">
              <a:rPr lang="ru-RU"/>
            </a:fld>
            <a:endParaRPr lang="ru-RU"/>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4794" y="503978"/>
            <a:ext cx="3251702" cy="1763924"/>
          </a:xfrm>
        </p:spPr>
        <p:txBody>
          <a:bodyPr anchor="b"/>
          <a:lstStyle>
            <a:lvl1pPr>
              <a:defRPr sz="3525"/>
            </a:lvl1pPr>
          </a:lstStyle>
          <a:p>
            <a:r>
              <a:rPr lang="en-US" smtClean="0"/>
              <a:t>Click to edit Master title style</a:t>
            </a:r>
            <a:endParaRPr lang="en-US"/>
          </a:p>
        </p:txBody>
      </p:sp>
      <p:sp>
        <p:nvSpPr>
          <p:cNvPr id="3" name="Picture Placeholder 2"/>
          <p:cNvSpPr>
            <a:spLocks noGrp="1"/>
          </p:cNvSpPr>
          <p:nvPr>
            <p:ph type="pic" idx="1"/>
          </p:nvPr>
        </p:nvSpPr>
        <p:spPr>
          <a:xfrm>
            <a:off x="4286016" y="1088453"/>
            <a:ext cx="5103316" cy="5372269"/>
          </a:xfrm>
        </p:spPr>
        <p:txBody>
          <a:bodyPr vert="horz" wrap="square" lIns="91440" tIns="45720" rIns="91440" bIns="45720" numCol="1" anchor="t" anchorCtr="0" compatLnSpc="1"/>
          <a:lstStyle>
            <a:lvl1pPr marL="0" indent="0">
              <a:buNone/>
              <a:defRPr sz="3525"/>
            </a:lvl1pPr>
            <a:lvl2pPr marL="504190" indent="0">
              <a:buNone/>
              <a:defRPr sz="3085"/>
            </a:lvl2pPr>
            <a:lvl3pPr marL="1007745" indent="0">
              <a:buNone/>
              <a:defRPr sz="2645"/>
            </a:lvl3pPr>
            <a:lvl4pPr marL="1511935" indent="0">
              <a:buNone/>
              <a:defRPr sz="2205"/>
            </a:lvl4pPr>
            <a:lvl5pPr marL="2016125" indent="0">
              <a:buNone/>
              <a:defRPr sz="2205"/>
            </a:lvl5pPr>
            <a:lvl6pPr marL="2519680" indent="0">
              <a:buNone/>
              <a:defRPr sz="2205"/>
            </a:lvl6pPr>
            <a:lvl7pPr marL="3023870" indent="0">
              <a:buNone/>
              <a:defRPr sz="2205"/>
            </a:lvl7pPr>
            <a:lvl8pPr marL="3528060" indent="0">
              <a:buNone/>
              <a:defRPr sz="2205"/>
            </a:lvl8pPr>
            <a:lvl9pPr marL="4031615" indent="0">
              <a:buNone/>
              <a:defRPr sz="2205"/>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94794" y="2267903"/>
            <a:ext cx="3251702" cy="4201570"/>
          </a:xfrm>
        </p:spPr>
        <p:txBody>
          <a:bodyPr/>
          <a:lstStyle>
            <a:lvl1pPr marL="0" indent="0">
              <a:buNone/>
              <a:defRPr sz="1765"/>
            </a:lvl1pPr>
            <a:lvl2pPr marL="504190" indent="0">
              <a:buNone/>
              <a:defRPr sz="1545"/>
            </a:lvl2pPr>
            <a:lvl3pPr marL="1007745" indent="0">
              <a:buNone/>
              <a:defRPr sz="1325"/>
            </a:lvl3pPr>
            <a:lvl4pPr marL="1511935" indent="0">
              <a:buNone/>
              <a:defRPr sz="1100"/>
            </a:lvl4pPr>
            <a:lvl5pPr marL="2016125" indent="0">
              <a:buNone/>
              <a:defRPr sz="1100"/>
            </a:lvl5pPr>
            <a:lvl6pPr marL="2519680" indent="0">
              <a:buNone/>
              <a:defRPr sz="1100"/>
            </a:lvl6pPr>
            <a:lvl7pPr marL="3023870" indent="0">
              <a:buNone/>
              <a:defRPr sz="1100"/>
            </a:lvl7pPr>
            <a:lvl8pPr marL="3528060" indent="0">
              <a:buNone/>
              <a:defRPr sz="1100"/>
            </a:lvl8pPr>
            <a:lvl9pPr marL="4031615" indent="0">
              <a:buNone/>
              <a:defRPr sz="1100"/>
            </a:lvl9pPr>
          </a:lstStyle>
          <a:p>
            <a:pPr lvl="0"/>
            <a:r>
              <a:rPr lang="en-US" smtClean="0"/>
              <a:t>Click to edit Master text styles</a:t>
            </a:r>
            <a:endParaRPr lang="en-US" smtClean="0"/>
          </a:p>
        </p:txBody>
      </p:sp>
      <p:sp>
        <p:nvSpPr>
          <p:cNvPr id="5" name="Замещающая дата 4"/>
          <p:cNvSpPr>
            <a:spLocks noGrp="1"/>
          </p:cNvSpPr>
          <p:nvPr>
            <p:ph type="dt" sz="half" idx="10"/>
          </p:nvPr>
        </p:nvSpPr>
        <p:spPr/>
        <p:txBody>
          <a:bodyPr/>
          <a:p>
            <a:pPr>
              <a:defRPr/>
            </a:pPr>
            <a:endParaRPr lang="ru-RU"/>
          </a:p>
        </p:txBody>
      </p:sp>
      <p:sp>
        <p:nvSpPr>
          <p:cNvPr id="6" name="Замещающий нижний колонтитул 5"/>
          <p:cNvSpPr>
            <a:spLocks noGrp="1"/>
          </p:cNvSpPr>
          <p:nvPr>
            <p:ph type="ftr" sz="quarter" idx="11"/>
          </p:nvPr>
        </p:nvSpPr>
        <p:spPr/>
        <p:txBody>
          <a:bodyPr/>
          <a:p>
            <a:pPr>
              <a:defRPr/>
            </a:pPr>
            <a:endParaRPr lang="ru-RU"/>
          </a:p>
        </p:txBody>
      </p:sp>
      <p:sp>
        <p:nvSpPr>
          <p:cNvPr id="7" name="Замещающий номер слайда 6"/>
          <p:cNvSpPr>
            <a:spLocks noGrp="1"/>
          </p:cNvSpPr>
          <p:nvPr>
            <p:ph type="sldNum" sz="quarter" idx="12"/>
          </p:nvPr>
        </p:nvSpPr>
        <p:spPr/>
        <p:txBody>
          <a:bodyPr/>
          <a:p>
            <a:pPr>
              <a:defRPr/>
            </a:pPr>
            <a:fld id="{C7AD1502-2873-4926-8ED4-81A72E9FBF5F}" type="slidenum">
              <a:rPr lang="ru-RU"/>
            </a:fld>
            <a:endParaRPr lang="ru-RU"/>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10"/>
          <p:cNvPicPr>
            <a:picLocks noChangeAspect="1"/>
          </p:cNvPicPr>
          <p:nvPr/>
        </p:nvPicPr>
        <p:blipFill>
          <a:blip r:embed="rId12"/>
          <a:stretch>
            <a:fillRect/>
          </a:stretch>
        </p:blipFill>
        <p:spPr>
          <a:xfrm>
            <a:off x="0" y="0"/>
            <a:ext cx="10080625" cy="7559675"/>
          </a:xfrm>
          <a:prstGeom prst="rect">
            <a:avLst/>
          </a:prstGeom>
          <a:noFill/>
          <a:ln w="9525">
            <a:noFill/>
          </a:ln>
        </p:spPr>
      </p:pic>
      <p:sp>
        <p:nvSpPr>
          <p:cNvPr id="1027" name="Rectangle 3"/>
          <p:cNvSpPr>
            <a:spLocks noGrp="1"/>
          </p:cNvSpPr>
          <p:nvPr>
            <p:ph type="title"/>
          </p:nvPr>
        </p:nvSpPr>
        <p:spPr>
          <a:xfrm>
            <a:off x="504031" y="209991"/>
            <a:ext cx="9072563" cy="642223"/>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8" name="Rectangle 4"/>
          <p:cNvSpPr>
            <a:spLocks noGrp="1"/>
          </p:cNvSpPr>
          <p:nvPr>
            <p:ph type="body" idx="1"/>
          </p:nvPr>
        </p:nvSpPr>
        <p:spPr>
          <a:xfrm>
            <a:off x="504031" y="1294944"/>
            <a:ext cx="9072563" cy="5459765"/>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504031" y="6884204"/>
            <a:ext cx="2352146" cy="524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545"/>
            </a:lvl1pPr>
          </a:lstStyle>
          <a:p>
            <a:pPr>
              <a:defRPr/>
            </a:pPr>
            <a:endParaRPr lang="ru-RU"/>
          </a:p>
        </p:txBody>
      </p:sp>
      <p:sp>
        <p:nvSpPr>
          <p:cNvPr id="1030" name="Rectangle 6"/>
          <p:cNvSpPr>
            <a:spLocks noGrp="1" noChangeArrowheads="1"/>
          </p:cNvSpPr>
          <p:nvPr>
            <p:ph type="ftr" sz="quarter" idx="3"/>
          </p:nvPr>
        </p:nvSpPr>
        <p:spPr bwMode="auto">
          <a:xfrm>
            <a:off x="3444214" y="6884204"/>
            <a:ext cx="3192198" cy="524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545"/>
            </a:lvl1pPr>
          </a:lstStyle>
          <a:p>
            <a:pPr>
              <a:defRPr/>
            </a:pPr>
            <a:endParaRPr lang="ru-RU"/>
          </a:p>
        </p:txBody>
      </p:sp>
      <p:sp>
        <p:nvSpPr>
          <p:cNvPr id="1031" name="Rectangle 7"/>
          <p:cNvSpPr>
            <a:spLocks noGrp="1" noChangeArrowheads="1"/>
          </p:cNvSpPr>
          <p:nvPr>
            <p:ph type="sldNum" sz="quarter" idx="4"/>
          </p:nvPr>
        </p:nvSpPr>
        <p:spPr bwMode="auto">
          <a:xfrm>
            <a:off x="7224448" y="6884204"/>
            <a:ext cx="2352146" cy="524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545"/>
            </a:lvl1pPr>
          </a:lstStyle>
          <a:p>
            <a:pPr>
              <a:defRPr/>
            </a:pPr>
            <a:fld id="{339E1E8F-A4D3-41B8-A70A-2763AA82F759}" type="slidenum">
              <a:rPr lang="ru-RU"/>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97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77825" indent="-377825" algn="l" rtl="0" fontAlgn="base">
        <a:spcBef>
          <a:spcPct val="22000"/>
        </a:spcBef>
        <a:spcAft>
          <a:spcPct val="0"/>
        </a:spcAft>
        <a:buChar char="•"/>
        <a:defRPr sz="3525" kern="1200">
          <a:solidFill>
            <a:schemeClr val="tx1"/>
          </a:solidFill>
          <a:latin typeface="+mn-lt"/>
          <a:ea typeface="+mn-ea"/>
          <a:cs typeface="+mn-cs"/>
        </a:defRPr>
      </a:lvl1pPr>
      <a:lvl2pPr marL="819150" indent="-314960" algn="l" rtl="0" fontAlgn="base">
        <a:spcBef>
          <a:spcPct val="22000"/>
        </a:spcBef>
        <a:spcAft>
          <a:spcPct val="0"/>
        </a:spcAft>
        <a:buChar char="–"/>
        <a:defRPr sz="3085" kern="1200">
          <a:solidFill>
            <a:schemeClr val="tx1"/>
          </a:solidFill>
          <a:latin typeface="+mn-lt"/>
          <a:ea typeface="+mn-ea"/>
          <a:cs typeface="+mn-cs"/>
        </a:defRPr>
      </a:lvl2pPr>
      <a:lvl3pPr marL="1259840" indent="-252095" algn="l" rtl="0" fontAlgn="base">
        <a:spcBef>
          <a:spcPct val="22000"/>
        </a:spcBef>
        <a:spcAft>
          <a:spcPct val="0"/>
        </a:spcAft>
        <a:buChar char="•"/>
        <a:defRPr sz="2645" kern="1200">
          <a:solidFill>
            <a:schemeClr val="tx1"/>
          </a:solidFill>
          <a:latin typeface="+mn-lt"/>
          <a:ea typeface="+mn-ea"/>
          <a:cs typeface="+mn-cs"/>
        </a:defRPr>
      </a:lvl3pPr>
      <a:lvl4pPr marL="1764030" indent="-252095" algn="l" rtl="0" fontAlgn="base">
        <a:spcBef>
          <a:spcPct val="22000"/>
        </a:spcBef>
        <a:spcAft>
          <a:spcPct val="0"/>
        </a:spcAft>
        <a:buChar char="–"/>
        <a:defRPr sz="2205" kern="1200">
          <a:solidFill>
            <a:schemeClr val="tx1"/>
          </a:solidFill>
          <a:latin typeface="+mn-lt"/>
          <a:ea typeface="+mn-ea"/>
          <a:cs typeface="+mn-cs"/>
        </a:defRPr>
      </a:lvl4pPr>
      <a:lvl5pPr marL="2268220" indent="-252095" algn="l" rtl="0" fontAlgn="base">
        <a:spcBef>
          <a:spcPct val="22000"/>
        </a:spcBef>
        <a:spcAft>
          <a:spcPct val="0"/>
        </a:spcAft>
        <a:buChar char="»"/>
        <a:defRPr sz="2205" kern="1200">
          <a:solidFill>
            <a:schemeClr val="tx1"/>
          </a:solidFill>
          <a:latin typeface="+mn-lt"/>
          <a:ea typeface="+mn-ea"/>
          <a:cs typeface="+mn-cs"/>
        </a:defRPr>
      </a:lvl5pPr>
      <a:lvl6pPr marL="2771775"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6pPr>
      <a:lvl7pPr marL="3275965"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7pPr>
      <a:lvl8pPr marL="3780155"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8pPr>
      <a:lvl9pPr marL="4283710"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7745" rtl="0" eaLnBrk="1" latinLnBrk="0" hangingPunct="1">
        <a:defRPr sz="1985" kern="1200">
          <a:solidFill>
            <a:schemeClr val="tx1"/>
          </a:solidFill>
          <a:latin typeface="+mn-lt"/>
          <a:ea typeface="+mn-ea"/>
          <a:cs typeface="+mn-cs"/>
        </a:defRPr>
      </a:lvl1pPr>
      <a:lvl2pPr marL="504190" algn="l" defTabSz="1007745" rtl="0" eaLnBrk="1" latinLnBrk="0" hangingPunct="1">
        <a:defRPr sz="1985" kern="1200">
          <a:solidFill>
            <a:schemeClr val="tx1"/>
          </a:solidFill>
          <a:latin typeface="+mn-lt"/>
          <a:ea typeface="+mn-ea"/>
          <a:cs typeface="+mn-cs"/>
        </a:defRPr>
      </a:lvl2pPr>
      <a:lvl3pPr marL="1007745" algn="l" defTabSz="1007745" rtl="0" eaLnBrk="1" latinLnBrk="0" hangingPunct="1">
        <a:defRPr sz="1985" kern="1200">
          <a:solidFill>
            <a:schemeClr val="tx1"/>
          </a:solidFill>
          <a:latin typeface="+mn-lt"/>
          <a:ea typeface="+mn-ea"/>
          <a:cs typeface="+mn-cs"/>
        </a:defRPr>
      </a:lvl3pPr>
      <a:lvl4pPr marL="1511935" algn="l" defTabSz="1007745" rtl="0" eaLnBrk="1" latinLnBrk="0" hangingPunct="1">
        <a:defRPr sz="1985" kern="1200">
          <a:solidFill>
            <a:schemeClr val="tx1"/>
          </a:solidFill>
          <a:latin typeface="+mn-lt"/>
          <a:ea typeface="+mn-ea"/>
          <a:cs typeface="+mn-cs"/>
        </a:defRPr>
      </a:lvl4pPr>
      <a:lvl5pPr marL="2016125" algn="l" defTabSz="1007745" rtl="0" eaLnBrk="1" latinLnBrk="0" hangingPunct="1">
        <a:defRPr sz="1985" kern="1200">
          <a:solidFill>
            <a:schemeClr val="tx1"/>
          </a:solidFill>
          <a:latin typeface="+mn-lt"/>
          <a:ea typeface="+mn-ea"/>
          <a:cs typeface="+mn-cs"/>
        </a:defRPr>
      </a:lvl5pPr>
      <a:lvl6pPr marL="2519680" algn="l" defTabSz="1007745" rtl="0" eaLnBrk="1" latinLnBrk="0" hangingPunct="1">
        <a:defRPr sz="1985" kern="1200">
          <a:solidFill>
            <a:schemeClr val="tx1"/>
          </a:solidFill>
          <a:latin typeface="+mn-lt"/>
          <a:ea typeface="+mn-ea"/>
          <a:cs typeface="+mn-cs"/>
        </a:defRPr>
      </a:lvl6pPr>
      <a:lvl7pPr marL="3023870" algn="l" defTabSz="1007745" rtl="0" eaLnBrk="1" latinLnBrk="0" hangingPunct="1">
        <a:defRPr sz="1985" kern="1200">
          <a:solidFill>
            <a:schemeClr val="tx1"/>
          </a:solidFill>
          <a:latin typeface="+mn-lt"/>
          <a:ea typeface="+mn-ea"/>
          <a:cs typeface="+mn-cs"/>
        </a:defRPr>
      </a:lvl7pPr>
      <a:lvl8pPr marL="3528060" algn="l" defTabSz="1007745" rtl="0" eaLnBrk="1" latinLnBrk="0" hangingPunct="1">
        <a:defRPr sz="1985" kern="1200">
          <a:solidFill>
            <a:schemeClr val="tx1"/>
          </a:solidFill>
          <a:latin typeface="+mn-lt"/>
          <a:ea typeface="+mn-ea"/>
          <a:cs typeface="+mn-cs"/>
        </a:defRPr>
      </a:lvl8pPr>
      <a:lvl9pPr marL="4031615" algn="l" defTabSz="1007745" rtl="0" eaLnBrk="1" latinLnBrk="0" hangingPunct="1">
        <a:defRPr sz="19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8.jpe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audio" Target="../media/audio1.wav"/><Relationship Id="rId2" Type="http://schemas.openxmlformats.org/officeDocument/2006/relationships/image" Target="../media/image4.png"/><Relationship Id="rId1" Type="http://schemas.openxmlformats.org/officeDocument/2006/relationships/image" Target="../media/image19.jpe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3.jpeg"/><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8.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2.jpeg"/></Relationships>
</file>

<file path=ppt/slides/_rels/slide2.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0.jpeg"/><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image" Target="../media/image31.jpe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image" Target="../media/image34.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8.jpeg"/><Relationship Id="rId1" Type="http://schemas.openxmlformats.org/officeDocument/2006/relationships/image" Target="../media/image37.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0.jpeg"/><Relationship Id="rId1" Type="http://schemas.openxmlformats.org/officeDocument/2006/relationships/image" Target="../media/image39.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41.jpeg"/></Relationships>
</file>

<file path=ppt/slides/_rels/slide26.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image" Target="../media/image43.jpeg"/><Relationship Id="rId3" Type="http://schemas.openxmlformats.org/officeDocument/2006/relationships/image" Target="../media/image42.jpeg"/><Relationship Id="rId2" Type="http://schemas.openxmlformats.org/officeDocument/2006/relationships/image" Target="../media/image3.png"/><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5" Type="http://schemas.openxmlformats.org/officeDocument/2006/relationships/vmlDrawing" Target="../drawings/vmlDrawing1.vml"/><Relationship Id="rId4" Type="http://schemas.openxmlformats.org/officeDocument/2006/relationships/slideLayout" Target="../slideLayouts/slideLayout7.xml"/><Relationship Id="rId3" Type="http://schemas.openxmlformats.org/officeDocument/2006/relationships/image" Target="../media/image11.wmf"/><Relationship Id="rId2" Type="http://schemas.openxmlformats.org/officeDocument/2006/relationships/oleObject" Target="../embeddings/oleObject1.bin"/><Relationship Id="rId1" Type="http://schemas.openxmlformats.org/officeDocument/2006/relationships/image" Target="../media/image10.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audio1.wav"/><Relationship Id="rId1" Type="http://schemas.openxmlformats.org/officeDocument/2006/relationships/image" Target="../media/image13.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jpe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7.xml"/><Relationship Id="rId2" Type="http://schemas.openxmlformats.org/officeDocument/2006/relationships/image" Target="../media/image16.png"/><Relationship Id="rId1"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audio2.wav"/><Relationship Id="rId1"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1151880" y="971525"/>
            <a:ext cx="8229176" cy="1015663"/>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ru-RU" sz="6000" b="1" i="0" u="none" strike="noStrike" cap="none" normalizeH="0" baseline="0" dirty="0" smtClean="0">
                <a:ln>
                  <a:noFill/>
                </a:ln>
                <a:solidFill>
                  <a:srgbClr val="002060"/>
                </a:solidFill>
                <a:effectLst/>
                <a:latin typeface="+mn-lt"/>
                <a:ea typeface="Calibri" panose="020F0502020204030204" pitchFamily="34" charset="0"/>
                <a:cs typeface="Times New Roman" panose="02020603050405020304" pitchFamily="18" charset="0"/>
              </a:rPr>
              <a:t>Урок </a:t>
            </a:r>
            <a:r>
              <a:rPr kumimoji="0" lang="ru-RU" sz="6000" b="1" i="0" u="none" strike="noStrike" cap="none" normalizeH="0" baseline="0" dirty="0" err="1" smtClean="0">
                <a:ln>
                  <a:noFill/>
                </a:ln>
                <a:solidFill>
                  <a:srgbClr val="002060"/>
                </a:solidFill>
                <a:effectLst/>
                <a:latin typeface="+mn-lt"/>
                <a:ea typeface="Calibri" panose="020F0502020204030204" pitchFamily="34" charset="0"/>
                <a:cs typeface="Times New Roman" panose="02020603050405020304" pitchFamily="18" charset="0"/>
              </a:rPr>
              <a:t>кубановедения</a:t>
            </a:r>
            <a:r>
              <a:rPr kumimoji="0" lang="ru-RU" sz="6000" b="1" i="0" u="none" strike="noStrike" cap="none" normalizeH="0" baseline="0" dirty="0" smtClean="0">
                <a:ln>
                  <a:noFill/>
                </a:ln>
                <a:solidFill>
                  <a:srgbClr val="002060"/>
                </a:solidFill>
                <a:effectLst/>
                <a:latin typeface="+mn-lt"/>
                <a:ea typeface="Calibri" panose="020F0502020204030204" pitchFamily="34" charset="0"/>
                <a:cs typeface="Times New Roman" panose="02020603050405020304" pitchFamily="18" charset="0"/>
              </a:rPr>
              <a:t>.</a:t>
            </a:r>
            <a:endParaRPr kumimoji="0" lang="ru-RU" sz="6000" b="1" i="0" u="none" strike="noStrike" cap="none" normalizeH="0" baseline="0" dirty="0" smtClean="0">
              <a:ln>
                <a:noFill/>
              </a:ln>
              <a:solidFill>
                <a:srgbClr val="002060"/>
              </a:solidFill>
              <a:effectLst/>
              <a:latin typeface="+mn-lt"/>
              <a:cs typeface="Arial" panose="020B0604020202020204" pitchFamily="34" charset="0"/>
            </a:endParaRPr>
          </a:p>
        </p:txBody>
      </p:sp>
      <p:pic>
        <p:nvPicPr>
          <p:cNvPr id="4" name="Picture 8" descr="Украина - векторный клипарт - artalbum.org.ua"/>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688513" y="2339806"/>
            <a:ext cx="2232248" cy="306562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Новости МБДОУ &quot;Центр - детский сад 46&qu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03497" y="2987759"/>
            <a:ext cx="2304256" cy="2903363"/>
          </a:xfrm>
          <a:prstGeom prst="rect">
            <a:avLst/>
          </a:prstGeom>
          <a:noFill/>
          <a:extLst>
            <a:ext uri="{909E8E84-426E-40DD-AFC4-6F175D3DCCD1}">
              <a14:hiddenFill xmlns:a14="http://schemas.microsoft.com/office/drawing/2010/main">
                <a:solidFill>
                  <a:srgbClr val="FFFFFF"/>
                </a:solidFill>
              </a14:hiddenFill>
            </a:ext>
          </a:extLst>
        </p:spPr>
      </p:pic>
      <p:sp>
        <p:nvSpPr>
          <p:cNvPr id="2" name="Текстовое поле 1"/>
          <p:cNvSpPr txBox="1"/>
          <p:nvPr/>
        </p:nvSpPr>
        <p:spPr>
          <a:xfrm>
            <a:off x="5400040" y="5652135"/>
            <a:ext cx="4519295" cy="1450975"/>
          </a:xfrm>
          <a:prstGeom prst="rect">
            <a:avLst/>
          </a:prstGeom>
        </p:spPr>
        <p:style>
          <a:lnRef idx="2">
            <a:schemeClr val="accent1"/>
          </a:lnRef>
          <a:fillRef idx="0">
            <a:srgbClr val="FFFFFF"/>
          </a:fillRef>
          <a:effectRef idx="0">
            <a:srgbClr val="FFFFFF"/>
          </a:effectRef>
          <a:fontRef idx="minor">
            <a:schemeClr val="tx1"/>
          </a:fontRef>
        </p:style>
        <p:txBody>
          <a:bodyPr wrap="square" rtlCol="0">
            <a:noAutofit/>
          </a:bodyPr>
          <a:p>
            <a:r>
              <a:rPr lang="en-US" altLang="en-US"/>
              <a:t>Материал</a:t>
            </a:r>
            <a:r>
              <a:rPr lang="en-US" altLang="ru-RU"/>
              <a:t> </a:t>
            </a:r>
            <a:r>
              <a:rPr lang="en-US" altLang="en-US"/>
              <a:t>подготовила</a:t>
            </a:r>
            <a:r>
              <a:rPr lang="en-US" altLang="ru-RU"/>
              <a:t> </a:t>
            </a:r>
            <a:endParaRPr lang="en-US" altLang="ru-RU"/>
          </a:p>
          <a:p>
            <a:r>
              <a:rPr lang="en-US" altLang="en-US"/>
              <a:t>учитель</a:t>
            </a:r>
            <a:r>
              <a:rPr lang="en-US" altLang="ru-RU"/>
              <a:t> </a:t>
            </a:r>
            <a:r>
              <a:rPr lang="en-US" altLang="en-US"/>
              <a:t>начальных</a:t>
            </a:r>
            <a:r>
              <a:rPr lang="en-US" altLang="ru-RU"/>
              <a:t> </a:t>
            </a:r>
            <a:r>
              <a:rPr lang="en-US" altLang="en-US"/>
              <a:t>классов</a:t>
            </a:r>
            <a:r>
              <a:rPr lang="en-US" altLang="ru-RU"/>
              <a:t> </a:t>
            </a:r>
            <a:endParaRPr lang="en-US" altLang="ru-RU"/>
          </a:p>
          <a:p>
            <a:r>
              <a:rPr lang="en-US" altLang="en-US"/>
              <a:t>МАОУ</a:t>
            </a:r>
            <a:r>
              <a:rPr lang="en-US" altLang="ru-RU"/>
              <a:t> </a:t>
            </a:r>
            <a:r>
              <a:rPr lang="en-US" altLang="en-US"/>
              <a:t>СОШ</a:t>
            </a:r>
            <a:r>
              <a:rPr lang="en-US" altLang="ru-RU"/>
              <a:t> </a:t>
            </a:r>
            <a:r>
              <a:rPr lang="" altLang="en-US"/>
              <a:t>№</a:t>
            </a:r>
            <a:r>
              <a:rPr lang="en-US" altLang="ru-RU"/>
              <a:t>11</a:t>
            </a:r>
            <a:endParaRPr lang="en-US" altLang="ru-RU"/>
          </a:p>
          <a:p>
            <a:r>
              <a:rPr lang="en-US" altLang="en-US"/>
              <a:t>Приймак</a:t>
            </a:r>
            <a:r>
              <a:rPr lang="en-US" altLang="ru-RU"/>
              <a:t> </a:t>
            </a:r>
            <a:r>
              <a:rPr lang="en-US" altLang="en-US"/>
              <a:t>Надежда</a:t>
            </a:r>
            <a:r>
              <a:rPr lang="en-US" altLang="ru-RU"/>
              <a:t> </a:t>
            </a:r>
            <a:r>
              <a:rPr lang="en-US" altLang="en-US"/>
              <a:t>Александровна</a:t>
            </a:r>
            <a:r>
              <a:rPr lang="en-US" altLang="en-US"/>
              <a:t>льных</a:t>
            </a:r>
            <a:r>
              <a:rPr lang="en-US" altLang="ru-RU"/>
              <a:t> </a:t>
            </a:r>
            <a:endParaRPr lang="ru-RU" alt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descr="hata[1]"/>
          <p:cNvPicPr>
            <a:picLocks noChangeAspect="1" noChangeArrowheads="1"/>
          </p:cNvPicPr>
          <p:nvPr/>
        </p:nvPicPr>
        <p:blipFill>
          <a:blip r:embed="rId1" cstate="print"/>
          <a:srcRect/>
          <a:stretch>
            <a:fillRect/>
          </a:stretch>
        </p:blipFill>
        <p:spPr bwMode="auto">
          <a:xfrm>
            <a:off x="1079872" y="827509"/>
            <a:ext cx="7921625" cy="552450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83928" y="467469"/>
            <a:ext cx="7632848" cy="1122743"/>
          </a:xfrm>
          <a:prstGeom prst="rect">
            <a:avLst/>
          </a:prstGeom>
        </p:spPr>
        <p:txBody>
          <a:bodyPr wrap="square">
            <a:spAutoFit/>
          </a:bodyPr>
          <a:lstStyle/>
          <a:p>
            <a:pPr algn="ctr"/>
            <a:r>
              <a:rPr lang="ru-RU" sz="3600" b="1" kern="0" dirty="0" smtClean="0">
                <a:solidFill>
                  <a:srgbClr val="C00000"/>
                </a:solidFill>
                <a:latin typeface="Times New Roman" panose="02020603050405020304" pitchFamily="18" charset="0"/>
                <a:ea typeface="MS Gothic" panose="020B0609070205080204" pitchFamily="49" charset="-128"/>
                <a:cs typeface="Times New Roman" panose="02020603050405020304" pitchFamily="18" charset="0"/>
              </a:rPr>
              <a:t>Внутреннее убранство кубанского жилища</a:t>
            </a:r>
            <a:endParaRPr lang="ru-RU" dirty="0">
              <a:solidFill>
                <a:srgbClr val="C00000"/>
              </a:solidFill>
            </a:endParaRPr>
          </a:p>
        </p:txBody>
      </p:sp>
      <p:pic>
        <p:nvPicPr>
          <p:cNvPr id="5" name="Picture 5" descr="внутри хаты2"/>
          <p:cNvPicPr>
            <a:picLocks noChangeAspect="1" noChangeArrowheads="1"/>
          </p:cNvPicPr>
          <p:nvPr/>
        </p:nvPicPr>
        <p:blipFill>
          <a:blip r:embed="rId1" cstate="print">
            <a:lum bright="-6000" contrast="6000"/>
          </a:blip>
          <a:srcRect/>
          <a:stretch>
            <a:fillRect/>
          </a:stretch>
        </p:blipFill>
        <p:spPr>
          <a:xfrm>
            <a:off x="791840" y="1475581"/>
            <a:ext cx="8640960" cy="5477265"/>
          </a:xfrm>
          <a:prstGeom prst="rect">
            <a:avLst/>
          </a:prstGeom>
          <a:noFill/>
        </p:spPr>
      </p:pic>
      <p:pic>
        <p:nvPicPr>
          <p:cNvPr id="3" name="Picture 6" descr="Новости МБДОУ &quot;Центр - детский сад 46&qu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828815" cy="23043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5"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down)">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Фото\Атамань\Открытие\DSC00463.JPG"/>
          <p:cNvPicPr>
            <a:picLocks noGrp="1" noChangeAspect="1" noChangeArrowheads="1"/>
          </p:cNvPicPr>
          <p:nvPr>
            <p:ph sz="half" idx="4294967295"/>
          </p:nvPr>
        </p:nvPicPr>
        <p:blipFill>
          <a:blip r:embed="rId1" cstate="print"/>
          <a:srcRect/>
          <a:stretch>
            <a:fillRect/>
          </a:stretch>
        </p:blipFill>
        <p:spPr>
          <a:xfrm>
            <a:off x="5400352" y="2022308"/>
            <a:ext cx="4032448" cy="4853873"/>
          </a:xfrm>
          <a:prstGeom prst="rect">
            <a:avLst/>
          </a:prstGeom>
          <a:noFill/>
          <a:effectLst>
            <a:softEdge rad="127000"/>
          </a:effectLst>
        </p:spPr>
      </p:pic>
      <p:pic>
        <p:nvPicPr>
          <p:cNvPr id="13" name="Picture 10" descr="img16"/>
          <p:cNvPicPr>
            <a:picLocks noChangeAspect="1" noChangeArrowheads="1"/>
          </p:cNvPicPr>
          <p:nvPr/>
        </p:nvPicPr>
        <p:blipFill>
          <a:blip r:embed="rId2" cstate="print"/>
          <a:srcRect/>
          <a:stretch>
            <a:fillRect/>
          </a:stretch>
        </p:blipFill>
        <p:spPr bwMode="auto">
          <a:xfrm>
            <a:off x="1151880" y="2051645"/>
            <a:ext cx="4260850" cy="4824536"/>
          </a:xfrm>
          <a:prstGeom prst="rect">
            <a:avLst/>
          </a:prstGeom>
          <a:ln>
            <a:noFill/>
          </a:ln>
          <a:effectLst>
            <a:softEdge rad="112500"/>
          </a:effectLst>
        </p:spPr>
      </p:pic>
      <p:pic>
        <p:nvPicPr>
          <p:cNvPr id="12" name="Picture 6" descr="http://www.atamani.ru/sites/default/files/images/1A7H6057.JPG"/>
          <p:cNvPicPr>
            <a:picLocks noChangeAspect="1" noChangeArrowheads="1"/>
          </p:cNvPicPr>
          <p:nvPr/>
        </p:nvPicPr>
        <p:blipFill>
          <a:blip r:embed="rId3" cstate="print"/>
          <a:srcRect/>
          <a:stretch>
            <a:fillRect/>
          </a:stretch>
        </p:blipFill>
        <p:spPr bwMode="auto">
          <a:xfrm>
            <a:off x="1655936" y="2051645"/>
            <a:ext cx="7200800" cy="4968552"/>
          </a:xfrm>
          <a:prstGeom prst="rect">
            <a:avLst/>
          </a:prstGeom>
          <a:noFill/>
        </p:spPr>
      </p:pic>
      <p:sp>
        <p:nvSpPr>
          <p:cNvPr id="7" name="Прямоугольник 6"/>
          <p:cNvSpPr/>
          <p:nvPr/>
        </p:nvSpPr>
        <p:spPr>
          <a:xfrm>
            <a:off x="575816" y="683493"/>
            <a:ext cx="8928992" cy="1466299"/>
          </a:xfrm>
          <a:prstGeom prst="rect">
            <a:avLst/>
          </a:prstGeom>
        </p:spPr>
        <p:txBody>
          <a:bodyPr wrap="square">
            <a:spAutoFit/>
          </a:bodyPr>
          <a:lstStyle/>
          <a:p>
            <a:pPr algn="just"/>
            <a:r>
              <a:rPr lang="ru-RU" sz="2400" b="1" dirty="0" smtClean="0">
                <a:solidFill>
                  <a:prstClr val="black"/>
                </a:solidFill>
                <a:latin typeface="Times New Roman" panose="02020603050405020304" pitchFamily="18" charset="0"/>
                <a:ea typeface="MS Gothic" panose="020B0609070205080204" pitchFamily="49" charset="-128"/>
                <a:cs typeface="Times New Roman" panose="02020603050405020304" pitchFamily="18" charset="0"/>
              </a:rPr>
              <a:t>В первой комнате - "малой хате", или "теплушке" – находилась печь, длинные деревянные лавки, небольшой стол. Возле печи обычно стояла широкая лавка для посуды, а у стены, где располагался "святой угол", кровать. </a:t>
            </a:r>
            <a:endParaRPr lang="ru-RU" sz="2400" dirty="0"/>
          </a:p>
        </p:txBody>
      </p:sp>
      <p:pic>
        <p:nvPicPr>
          <p:cNvPr id="9" name="Picture 2" descr="http://i035.radikal.ru/1110/bb/ce609a248a9e.jpg"/>
          <p:cNvPicPr>
            <a:picLocks noChangeAspect="1" noChangeArrowheads="1"/>
          </p:cNvPicPr>
          <p:nvPr/>
        </p:nvPicPr>
        <p:blipFill>
          <a:blip r:embed="rId4" cstate="print"/>
          <a:srcRect/>
          <a:stretch>
            <a:fillRect/>
          </a:stretch>
        </p:blipFill>
        <p:spPr bwMode="auto">
          <a:xfrm>
            <a:off x="1727944" y="2051645"/>
            <a:ext cx="6840760" cy="4948318"/>
          </a:xfrm>
          <a:prstGeom prst="rect">
            <a:avLst/>
          </a:prstGeom>
          <a:noFill/>
        </p:spPr>
      </p:pic>
      <p:pic>
        <p:nvPicPr>
          <p:cNvPr id="5" name="Picture 6" descr="Новости МБДОУ &quot;Центр - детский сад 46&quo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5075981"/>
            <a:ext cx="1828815" cy="23043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xit" presetSubtype="10" fill="hold" nodeType="clickEffect">
                                  <p:stCondLst>
                                    <p:cond delay="0"/>
                                  </p:stCondLst>
                                  <p:childTnLst>
                                    <p:anim calcmode="lin" valueType="num">
                                      <p:cBhvr>
                                        <p:cTn id="6" dur="500"/>
                                        <p:tgtEl>
                                          <p:spTgt spid="13"/>
                                        </p:tgtEl>
                                        <p:attrNameLst>
                                          <p:attrName>ppt_w</p:attrName>
                                        </p:attrNameLst>
                                      </p:cBhvr>
                                      <p:tavLst>
                                        <p:tav tm="0">
                                          <p:val>
                                            <p:strVal val="ppt_w"/>
                                          </p:val>
                                        </p:tav>
                                        <p:tav tm="100000">
                                          <p:val>
                                            <p:fltVal val="0"/>
                                          </p:val>
                                        </p:tav>
                                      </p:tavLst>
                                    </p:anim>
                                    <p:anim calcmode="lin" valueType="num">
                                      <p:cBhvr>
                                        <p:cTn id="7" dur="500"/>
                                        <p:tgtEl>
                                          <p:spTgt spid="13"/>
                                        </p:tgtEl>
                                        <p:attrNameLst>
                                          <p:attrName>ppt_h</p:attrName>
                                        </p:attrNameLst>
                                      </p:cBhvr>
                                      <p:tavLst>
                                        <p:tav tm="0">
                                          <p:val>
                                            <p:strVal val="ppt_h"/>
                                          </p:val>
                                        </p:tav>
                                        <p:tav tm="100000">
                                          <p:val>
                                            <p:strVal val="ppt_h"/>
                                          </p:val>
                                        </p:tav>
                                      </p:tavLst>
                                    </p:anim>
                                    <p:set>
                                      <p:cBhvr>
                                        <p:cTn id="8" dur="1" fill="hold">
                                          <p:stCondLst>
                                            <p:cond delay="499"/>
                                          </p:stCondLst>
                                        </p:cTn>
                                        <p:tgtEl>
                                          <p:spTgt spid="13"/>
                                        </p:tgtEl>
                                        <p:attrNameLst>
                                          <p:attrName>style.visibility</p:attrName>
                                        </p:attrNameLst>
                                      </p:cBhvr>
                                      <p:to>
                                        <p:strVal val="hidden"/>
                                      </p:to>
                                    </p:set>
                                  </p:childTnLst>
                                </p:cTn>
                              </p:par>
                              <p:par>
                                <p:cTn id="9" presetID="4" presetClass="entr" presetSubtype="16"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ox(in)">
                                      <p:cBhvr>
                                        <p:cTn id="11" dur="1000"/>
                                        <p:tgtEl>
                                          <p:spTgt spid="12"/>
                                        </p:tgtEl>
                                      </p:cBhvr>
                                    </p:animEffect>
                                  </p:childTnLst>
                                </p:cTn>
                              </p:par>
                              <p:par>
                                <p:cTn id="12" presetID="17" presetClass="exit" presetSubtype="10" fill="hold" nodeType="withEffect">
                                  <p:stCondLst>
                                    <p:cond delay="0"/>
                                  </p:stCondLst>
                                  <p:childTnLst>
                                    <p:anim calcmode="lin" valueType="num">
                                      <p:cBhvr>
                                        <p:cTn id="13" dur="500"/>
                                        <p:tgtEl>
                                          <p:spTgt spid="10"/>
                                        </p:tgtEl>
                                        <p:attrNameLst>
                                          <p:attrName>ppt_w</p:attrName>
                                        </p:attrNameLst>
                                      </p:cBhvr>
                                      <p:tavLst>
                                        <p:tav tm="0">
                                          <p:val>
                                            <p:strVal val="ppt_w"/>
                                          </p:val>
                                        </p:tav>
                                        <p:tav tm="100000">
                                          <p:val>
                                            <p:fltVal val="0"/>
                                          </p:val>
                                        </p:tav>
                                      </p:tavLst>
                                    </p:anim>
                                    <p:anim calcmode="lin" valueType="num">
                                      <p:cBhvr>
                                        <p:cTn id="14" dur="500"/>
                                        <p:tgtEl>
                                          <p:spTgt spid="10"/>
                                        </p:tgtEl>
                                        <p:attrNameLst>
                                          <p:attrName>ppt_h</p:attrName>
                                        </p:attrNameLst>
                                      </p:cBhvr>
                                      <p:tavLst>
                                        <p:tav tm="0">
                                          <p:val>
                                            <p:strVal val="ppt_h"/>
                                          </p:val>
                                        </p:tav>
                                        <p:tav tm="100000">
                                          <p:val>
                                            <p:strVal val="ppt_h"/>
                                          </p:val>
                                        </p:tav>
                                      </p:tavLst>
                                    </p:anim>
                                    <p:set>
                                      <p:cBhvr>
                                        <p:cTn id="15" dur="1" fill="hold">
                                          <p:stCondLst>
                                            <p:cond delay="499"/>
                                          </p:stCondLst>
                                        </p:cTn>
                                        <p:tgtEl>
                                          <p:spTgt spid="10"/>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7" presetClass="exit" presetSubtype="10" fill="hold" nodeType="clickEffect">
                                  <p:stCondLst>
                                    <p:cond delay="0"/>
                                  </p:stCondLst>
                                  <p:childTnLst>
                                    <p:anim calcmode="lin" valueType="num">
                                      <p:cBhvr>
                                        <p:cTn id="19" dur="1000"/>
                                        <p:tgtEl>
                                          <p:spTgt spid="12"/>
                                        </p:tgtEl>
                                        <p:attrNameLst>
                                          <p:attrName>ppt_w</p:attrName>
                                        </p:attrNameLst>
                                      </p:cBhvr>
                                      <p:tavLst>
                                        <p:tav tm="0">
                                          <p:val>
                                            <p:strVal val="ppt_w"/>
                                          </p:val>
                                        </p:tav>
                                        <p:tav tm="100000">
                                          <p:val>
                                            <p:fltVal val="0"/>
                                          </p:val>
                                        </p:tav>
                                      </p:tavLst>
                                    </p:anim>
                                    <p:anim calcmode="lin" valueType="num">
                                      <p:cBhvr>
                                        <p:cTn id="20" dur="1000"/>
                                        <p:tgtEl>
                                          <p:spTgt spid="12"/>
                                        </p:tgtEl>
                                        <p:attrNameLst>
                                          <p:attrName>ppt_h</p:attrName>
                                        </p:attrNameLst>
                                      </p:cBhvr>
                                      <p:tavLst>
                                        <p:tav tm="0">
                                          <p:val>
                                            <p:strVal val="ppt_h"/>
                                          </p:val>
                                        </p:tav>
                                        <p:tav tm="100000">
                                          <p:val>
                                            <p:strVal val="ppt_h"/>
                                          </p:val>
                                        </p:tav>
                                      </p:tavLst>
                                    </p:anim>
                                    <p:set>
                                      <p:cBhvr>
                                        <p:cTn id="21" dur="1" fill="hold">
                                          <p:stCondLst>
                                            <p:cond delay="999"/>
                                          </p:stCondLst>
                                        </p:cTn>
                                        <p:tgtEl>
                                          <p:spTgt spid="12"/>
                                        </p:tgtEl>
                                        <p:attrNameLst>
                                          <p:attrName>style.visibility</p:attrName>
                                        </p:attrNameLst>
                                      </p:cBhvr>
                                      <p:to>
                                        <p:strVal val="hidden"/>
                                      </p:to>
                                    </p:set>
                                  </p:childTnLst>
                                </p:cTn>
                              </p:par>
                              <p:par>
                                <p:cTn id="22" presetID="8" presetClass="entr" presetSubtype="16"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diamond(in)">
                                      <p:cBhvr>
                                        <p:cTn id="2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3238" y="301625"/>
            <a:ext cx="9067800" cy="2110060"/>
          </a:xfrm>
        </p:spPr>
        <p:txBody>
          <a:bodyPr/>
          <a:lstStyle/>
          <a:p>
            <a:r>
              <a:rPr lang="ru-RU" sz="6600" b="1" dirty="0" smtClean="0"/>
              <a:t>ЧУГУНОК</a:t>
            </a:r>
            <a:endParaRPr lang="ru-RU" sz="6600" b="1" dirty="0"/>
          </a:p>
        </p:txBody>
      </p:sp>
      <p:pic>
        <p:nvPicPr>
          <p:cNvPr id="4" name="Picture 4" descr="http://www.graycell.ru/picture/big/chugunok.jpg"/>
          <p:cNvPicPr>
            <a:picLocks noGrp="1" noChangeAspect="1" noChangeArrowheads="1"/>
          </p:cNvPicPr>
          <p:nvPr>
            <p:ph idx="1"/>
          </p:nvPr>
        </p:nvPicPr>
        <p:blipFill>
          <a:blip r:embed="rId1" cstate="print"/>
          <a:srcRect/>
          <a:stretch>
            <a:fillRect/>
          </a:stretch>
        </p:blipFill>
        <p:spPr bwMode="auto">
          <a:xfrm>
            <a:off x="2543969" y="1768475"/>
            <a:ext cx="4986338" cy="4986338"/>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3238" y="611485"/>
            <a:ext cx="9067800" cy="949028"/>
          </a:xfrm>
        </p:spPr>
        <p:txBody>
          <a:bodyPr/>
          <a:lstStyle/>
          <a:p>
            <a:r>
              <a:rPr lang="ru-RU" sz="6600" b="1" dirty="0" smtClean="0"/>
              <a:t>УХВАТ</a:t>
            </a:r>
            <a:endParaRPr lang="ru-RU" sz="6600" b="1" dirty="0"/>
          </a:p>
        </p:txBody>
      </p:sp>
      <p:pic>
        <p:nvPicPr>
          <p:cNvPr id="4" name="Picture 2" descr="http://olxua-ring05.akamaized.net/images_slandocomua/262663784_7_644x461_uhvaty-rogachi-dlya-pechi-kuznechnye-_rev003.jpg"/>
          <p:cNvPicPr>
            <a:picLocks noGrp="1" noChangeAspect="1" noChangeArrowheads="1"/>
          </p:cNvPicPr>
          <p:nvPr>
            <p:ph idx="1"/>
          </p:nvPr>
        </p:nvPicPr>
        <p:blipFill>
          <a:blip r:embed="rId1" cstate="print"/>
          <a:srcRect/>
          <a:stretch>
            <a:fillRect/>
          </a:stretch>
        </p:blipFill>
        <p:spPr bwMode="auto">
          <a:xfrm>
            <a:off x="2087985" y="1691605"/>
            <a:ext cx="5832648" cy="4765551"/>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3238" y="467469"/>
            <a:ext cx="9067800" cy="1368152"/>
          </a:xfrm>
        </p:spPr>
        <p:txBody>
          <a:bodyPr/>
          <a:lstStyle/>
          <a:p>
            <a:r>
              <a:rPr lang="ru-RU" sz="6600" b="1" dirty="0" smtClean="0"/>
              <a:t>КРЫНКА</a:t>
            </a:r>
            <a:endParaRPr lang="ru-RU" sz="6600" b="1" dirty="0"/>
          </a:p>
        </p:txBody>
      </p:sp>
      <p:pic>
        <p:nvPicPr>
          <p:cNvPr id="4" name="Picture 4" descr="http://www.stihi.ru/pics/2014/08/15/9824.jpg"/>
          <p:cNvPicPr>
            <a:picLocks noGrp="1" noChangeAspect="1" noChangeArrowheads="1"/>
          </p:cNvPicPr>
          <p:nvPr>
            <p:ph idx="1"/>
          </p:nvPr>
        </p:nvPicPr>
        <p:blipFill>
          <a:blip r:embed="rId1" cstate="print"/>
          <a:srcRect/>
          <a:stretch>
            <a:fillRect/>
          </a:stretch>
        </p:blipFill>
        <p:spPr bwMode="auto">
          <a:xfrm>
            <a:off x="2417763" y="2118519"/>
            <a:ext cx="5238750" cy="428625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3238" y="467469"/>
            <a:ext cx="9067800" cy="1296144"/>
          </a:xfrm>
        </p:spPr>
        <p:txBody>
          <a:bodyPr/>
          <a:lstStyle/>
          <a:p>
            <a:r>
              <a:rPr lang="ru-RU" sz="6600" b="1" dirty="0" smtClean="0"/>
              <a:t>МАКИТРА</a:t>
            </a:r>
            <a:endParaRPr lang="ru-RU" sz="6600" b="1" dirty="0"/>
          </a:p>
        </p:txBody>
      </p:sp>
      <p:pic>
        <p:nvPicPr>
          <p:cNvPr id="4" name="Picture 2" descr="https://arhivurokov.ru/kopilka/up/html/2016/12/27/k_586299ee9ab49/373942_18.jpeg"/>
          <p:cNvPicPr>
            <a:picLocks noGrp="1" noChangeAspect="1" noChangeArrowheads="1"/>
          </p:cNvPicPr>
          <p:nvPr>
            <p:ph idx="1"/>
          </p:nvPr>
        </p:nvPicPr>
        <p:blipFill>
          <a:blip r:embed="rId1" cstate="print"/>
          <a:srcRect/>
          <a:stretch>
            <a:fillRect/>
          </a:stretch>
        </p:blipFill>
        <p:spPr bwMode="auto">
          <a:xfrm>
            <a:off x="1583928" y="2123653"/>
            <a:ext cx="6408712" cy="4536504"/>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3238" y="539477"/>
            <a:ext cx="9067800" cy="1440160"/>
          </a:xfrm>
        </p:spPr>
        <p:txBody>
          <a:bodyPr/>
          <a:lstStyle/>
          <a:p>
            <a:r>
              <a:rPr lang="ru-RU" sz="6600" b="1" dirty="0" smtClean="0"/>
              <a:t>РУБЕЛЬ</a:t>
            </a:r>
            <a:endParaRPr lang="ru-RU" sz="6600" b="1" dirty="0"/>
          </a:p>
        </p:txBody>
      </p:sp>
      <p:pic>
        <p:nvPicPr>
          <p:cNvPr id="4" name="Picture 2" descr="http://s00.yaplakal.com/pics/pics_original/5/1/2/10221215.jpg"/>
          <p:cNvPicPr>
            <a:picLocks noGrp="1" noChangeAspect="1" noChangeArrowheads="1"/>
          </p:cNvPicPr>
          <p:nvPr>
            <p:ph idx="1"/>
          </p:nvPr>
        </p:nvPicPr>
        <p:blipFill>
          <a:blip r:embed="rId1" cstate="print"/>
          <a:srcRect/>
          <a:stretch>
            <a:fillRect/>
          </a:stretch>
        </p:blipFill>
        <p:spPr bwMode="auto">
          <a:xfrm>
            <a:off x="1727944" y="2195661"/>
            <a:ext cx="6696743" cy="4464495"/>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3238" y="611485"/>
            <a:ext cx="9067800" cy="1224136"/>
          </a:xfrm>
        </p:spPr>
        <p:txBody>
          <a:bodyPr/>
          <a:lstStyle/>
          <a:p>
            <a:r>
              <a:rPr lang="ru-RU" sz="6600" b="1" dirty="0" smtClean="0"/>
              <a:t>КОРОМЫСЛО</a:t>
            </a:r>
            <a:endParaRPr lang="ru-RU" sz="6600" b="1" dirty="0"/>
          </a:p>
        </p:txBody>
      </p:sp>
      <p:pic>
        <p:nvPicPr>
          <p:cNvPr id="4" name="Picture 2" descr="http://xn--80abdyagbec8aaxhj3g.xn--p1ai/upload/medialibrary/6a5/6a596280545ab4d59d54211579d5dcd2.jpg"/>
          <p:cNvPicPr>
            <a:picLocks noGrp="1" noChangeAspect="1" noChangeArrowheads="1"/>
          </p:cNvPicPr>
          <p:nvPr>
            <p:ph idx="1"/>
          </p:nvPr>
        </p:nvPicPr>
        <p:blipFill>
          <a:blip r:embed="rId1" cstate="print"/>
          <a:srcRect/>
          <a:stretch>
            <a:fillRect/>
          </a:stretch>
        </p:blipFill>
        <p:spPr bwMode="auto">
          <a:xfrm>
            <a:off x="1151880" y="1768475"/>
            <a:ext cx="7848872" cy="4986338"/>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vostoklavka.ru/wa-data/public/shop/categories/915/550.jpg"/>
          <p:cNvPicPr>
            <a:picLocks noChangeAspect="1" noChangeArrowheads="1"/>
          </p:cNvPicPr>
          <p:nvPr/>
        </p:nvPicPr>
        <p:blipFill>
          <a:blip r:embed="rId1" cstate="print"/>
          <a:srcRect/>
          <a:stretch>
            <a:fillRect/>
          </a:stretch>
        </p:blipFill>
        <p:spPr bwMode="auto">
          <a:xfrm>
            <a:off x="1007864" y="755501"/>
            <a:ext cx="4176464" cy="3744416"/>
          </a:xfrm>
          <a:prstGeom prst="rect">
            <a:avLst/>
          </a:prstGeom>
          <a:noFill/>
        </p:spPr>
      </p:pic>
      <p:sp>
        <p:nvSpPr>
          <p:cNvPr id="3" name="Заголовок 1"/>
          <p:cNvSpPr txBox="1"/>
          <p:nvPr/>
        </p:nvSpPr>
        <p:spPr>
          <a:xfrm>
            <a:off x="503238" y="4283893"/>
            <a:ext cx="9067800" cy="2016224"/>
          </a:xfrm>
          <a:prstGeom prst="rect">
            <a:avLst/>
          </a:prstGeom>
        </p:spPr>
        <p:txBody>
          <a:bodyPr/>
          <a:lstStyle/>
          <a:p>
            <a:pPr marL="0" marR="0" lvl="0" indent="0" algn="ctr" defTabSz="449580" rtl="0" eaLnBrk="0" fontAlgn="base" latinLnBrk="0" hangingPunct="0">
              <a:lnSpc>
                <a:spcPct val="93000"/>
              </a:lnSpc>
              <a:spcBef>
                <a:spcPct val="0"/>
              </a:spcBef>
              <a:spcAft>
                <a:spcPct val="0"/>
              </a:spcAft>
              <a:buClr>
                <a:srgbClr val="000000"/>
              </a:buClr>
              <a:buSzPct val="100000"/>
              <a:buFont typeface="Times New Roman" panose="02020603050405020304" pitchFamily="18" charset="0"/>
              <a:buNone/>
              <a:defRPr/>
            </a:pPr>
            <a:r>
              <a:rPr kumimoji="0" lang="ru-RU" sz="6600" b="1" i="0" u="none" strike="noStrike" kern="0" cap="none" spc="0" normalizeH="0" baseline="0" noProof="0" dirty="0" smtClean="0">
                <a:ln>
                  <a:noFill/>
                </a:ln>
                <a:solidFill>
                  <a:srgbClr val="000000"/>
                </a:solidFill>
                <a:effectLst/>
                <a:uLnTx/>
                <a:uFillTx/>
                <a:latin typeface="+mj-lt"/>
                <a:ea typeface="+mj-ea"/>
                <a:cs typeface="+mj-cs"/>
              </a:rPr>
              <a:t>ФИЗМИНУТКА</a:t>
            </a:r>
            <a:endParaRPr kumimoji="0" lang="ru-RU" sz="6600" b="1" i="0" u="none" strike="noStrike" kern="0" cap="none" spc="0" normalizeH="0" baseline="0" noProof="0" dirty="0">
              <a:ln>
                <a:noFill/>
              </a:ln>
              <a:solidFill>
                <a:srgbClr val="000000"/>
              </a:solidFill>
              <a:effectLst/>
              <a:uLnTx/>
              <a:uFillTx/>
              <a:latin typeface="+mj-lt"/>
              <a:ea typeface="+mj-ea"/>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sadsha.ru/content/posts/2015-07/biznes-1_kondratev-ekonomika-kubani-perezhivaet-neprostye-vremena_1.jpeg"/>
          <p:cNvPicPr>
            <a:picLocks noChangeAspect="1" noChangeArrowheads="1"/>
          </p:cNvPicPr>
          <p:nvPr/>
        </p:nvPicPr>
        <p:blipFill>
          <a:blip r:embed="rId1" cstate="print"/>
          <a:srcRect/>
          <a:stretch>
            <a:fillRect/>
          </a:stretch>
        </p:blipFill>
        <p:spPr bwMode="auto">
          <a:xfrm>
            <a:off x="359792" y="1006947"/>
            <a:ext cx="9073008" cy="5725218"/>
          </a:xfrm>
          <a:prstGeom prst="rect">
            <a:avLst/>
          </a:prstGeom>
          <a:noFill/>
        </p:spPr>
      </p:pic>
      <p:pic>
        <p:nvPicPr>
          <p:cNvPr id="2" name="Изображение 1" descr="IMG-20250411-WA0485"/>
          <p:cNvPicPr>
            <a:picLocks noChangeAspect="1"/>
          </p:cNvPicPr>
          <p:nvPr/>
        </p:nvPicPr>
        <p:blipFill>
          <a:blip r:embed="rId2"/>
          <a:stretch>
            <a:fillRect/>
          </a:stretch>
        </p:blipFill>
        <p:spPr>
          <a:xfrm>
            <a:off x="5184140" y="35560"/>
            <a:ext cx="4810125" cy="3608070"/>
          </a:xfrm>
          <a:prstGeom prst="rect">
            <a:avLst/>
          </a:prstGeom>
        </p:spPr>
      </p:pic>
      <p:pic>
        <p:nvPicPr>
          <p:cNvPr id="3" name="Изображение 2" descr="IMG-20250411-WA0490"/>
          <p:cNvPicPr>
            <a:picLocks noChangeAspect="1"/>
          </p:cNvPicPr>
          <p:nvPr/>
        </p:nvPicPr>
        <p:blipFill>
          <a:blip r:embed="rId3"/>
          <a:stretch>
            <a:fillRect/>
          </a:stretch>
        </p:blipFill>
        <p:spPr>
          <a:xfrm>
            <a:off x="4968240" y="3707765"/>
            <a:ext cx="4920615" cy="3690620"/>
          </a:xfrm>
          <a:prstGeom prst="rect">
            <a:avLst/>
          </a:prstGeom>
        </p:spPr>
      </p:pic>
      <p:pic>
        <p:nvPicPr>
          <p:cNvPr id="4" name="Изображение 3" descr="IMG-20250411-WA0496"/>
          <p:cNvPicPr>
            <a:picLocks noChangeAspect="1"/>
          </p:cNvPicPr>
          <p:nvPr/>
        </p:nvPicPr>
        <p:blipFill>
          <a:blip r:embed="rId4"/>
          <a:stretch>
            <a:fillRect/>
          </a:stretch>
        </p:blipFill>
        <p:spPr>
          <a:xfrm>
            <a:off x="222885" y="179705"/>
            <a:ext cx="4961255" cy="3721100"/>
          </a:xfrm>
          <a:prstGeom prst="rect">
            <a:avLst/>
          </a:prstGeom>
        </p:spPr>
      </p:pic>
      <p:pic>
        <p:nvPicPr>
          <p:cNvPr id="5" name="Изображение 4" descr="IMG-20250411-WA0494"/>
          <p:cNvPicPr>
            <a:picLocks noChangeAspect="1"/>
          </p:cNvPicPr>
          <p:nvPr/>
        </p:nvPicPr>
        <p:blipFill>
          <a:blip r:embed="rId5"/>
          <a:stretch>
            <a:fillRect/>
          </a:stretch>
        </p:blipFill>
        <p:spPr>
          <a:xfrm>
            <a:off x="287655" y="3851910"/>
            <a:ext cx="4761865" cy="357187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Новости МБДОУ &quot;Центр - детский сад 46&quot;"/>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0" y="251445"/>
            <a:ext cx="1828815" cy="2304307"/>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1439912" y="1331565"/>
            <a:ext cx="7488832" cy="378565"/>
          </a:xfrm>
          <a:prstGeom prst="rect">
            <a:avLst/>
          </a:prstGeom>
        </p:spPr>
        <p:txBody>
          <a:bodyPr wrap="square">
            <a:spAutoFit/>
          </a:bodyPr>
          <a:lstStyle/>
          <a:p>
            <a:pPr algn="just"/>
            <a:r>
              <a:rPr lang="ru-RU" sz="2000" b="1" dirty="0" smtClean="0">
                <a:solidFill>
                  <a:prstClr val="black"/>
                </a:solidFill>
                <a:latin typeface="Times New Roman" panose="02020603050405020304" pitchFamily="18" charset="0"/>
                <a:ea typeface="+mj-ea"/>
                <a:cs typeface="Times New Roman" panose="02020603050405020304" pitchFamily="18" charset="0"/>
              </a:rPr>
              <a:t> </a:t>
            </a:r>
            <a:endParaRPr lang="ru-RU" b="1" dirty="0"/>
          </a:p>
        </p:txBody>
      </p:sp>
      <p:pic>
        <p:nvPicPr>
          <p:cNvPr id="7" name="Picture 4" descr="http://img0.liveinternet.ru/images/attach/c/1/61/50/61050777_800pxIMG_2290.JPG"/>
          <p:cNvPicPr>
            <a:picLocks noChangeAspect="1" noChangeArrowheads="1"/>
          </p:cNvPicPr>
          <p:nvPr/>
        </p:nvPicPr>
        <p:blipFill>
          <a:blip r:embed="rId2" cstate="print"/>
          <a:srcRect/>
          <a:stretch>
            <a:fillRect/>
          </a:stretch>
        </p:blipFill>
        <p:spPr bwMode="auto">
          <a:xfrm>
            <a:off x="1943968" y="2483693"/>
            <a:ext cx="6552728" cy="4343052"/>
          </a:xfrm>
          <a:prstGeom prst="rect">
            <a:avLst/>
          </a:prstGeom>
          <a:noFill/>
        </p:spPr>
      </p:pic>
      <p:sp>
        <p:nvSpPr>
          <p:cNvPr id="2" name="Прямоугольник 1"/>
          <p:cNvSpPr/>
          <p:nvPr/>
        </p:nvSpPr>
        <p:spPr>
          <a:xfrm>
            <a:off x="1655936" y="683493"/>
            <a:ext cx="7704856" cy="1815882"/>
          </a:xfrm>
          <a:prstGeom prst="rect">
            <a:avLst/>
          </a:prstGeom>
        </p:spPr>
        <p:txBody>
          <a:bodyPr wrap="square">
            <a:spAutoFit/>
          </a:bodyPr>
          <a:lstStyle/>
          <a:p>
            <a:pPr algn="just">
              <a:lnSpc>
                <a:spcPct val="100000"/>
              </a:lnSpc>
              <a:spcBef>
                <a:spcPts val="0"/>
              </a:spcBef>
              <a:spcAft>
                <a:spcPts val="0"/>
              </a:spcAft>
            </a:pPr>
            <a:r>
              <a:rPr lang="ru-RU" sz="2800" b="1" dirty="0" smtClean="0">
                <a:solidFill>
                  <a:schemeClr val="tx1"/>
                </a:solidFill>
                <a:latin typeface="Times New Roman" panose="02020603050405020304" pitchFamily="18" charset="0"/>
                <a:ea typeface="Calibri" panose="020F0502020204030204"/>
                <a:cs typeface="Times New Roman" panose="02020603050405020304" pitchFamily="18" charset="0"/>
              </a:rPr>
              <a:t>Во второй комнате, "великой хате", стояла  добротная мебель:</a:t>
            </a:r>
            <a:r>
              <a:rPr lang="ru-RU" sz="2800" b="1" dirty="0" smtClean="0">
                <a:solidFill>
                  <a:schemeClr val="tx1"/>
                </a:solidFill>
                <a:latin typeface="Times New Roman" panose="02020603050405020304" pitchFamily="18" charset="0"/>
                <a:ea typeface="+mn-ea"/>
                <a:cs typeface="Times New Roman" panose="02020603050405020304" pitchFamily="18" charset="0"/>
              </a:rPr>
              <a:t> </a:t>
            </a:r>
            <a:r>
              <a:rPr lang="ru-RU" sz="2800" b="1" dirty="0" smtClean="0">
                <a:solidFill>
                  <a:schemeClr val="tx1"/>
                </a:solidFill>
                <a:latin typeface="Times New Roman" panose="02020603050405020304" pitchFamily="18" charset="0"/>
                <a:ea typeface="Calibri" panose="020F0502020204030204"/>
                <a:cs typeface="Times New Roman" panose="02020603050405020304" pitchFamily="18" charset="0"/>
              </a:rPr>
              <a:t>шкаф для  посуды - "горка", или "угольник", комод для белья и одежды, кованные и деревянные сундуки.</a:t>
            </a:r>
            <a:endParaRPr lang="ru-RU" sz="2800" b="1" dirty="0">
              <a:solidFill>
                <a:schemeClr val="tx1"/>
              </a:solidFill>
              <a:latin typeface="Times New Roman" panose="02020603050405020304" pitchFamily="18" charset="0"/>
              <a:ea typeface="Calibri" panose="020F0502020204030204"/>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descr="C:\Фото\Атамань\DSC00023.JPG"/>
          <p:cNvPicPr>
            <a:picLocks noChangeAspect="1" noChangeArrowheads="1"/>
          </p:cNvPicPr>
          <p:nvPr/>
        </p:nvPicPr>
        <p:blipFill>
          <a:blip r:embed="rId1" cstate="print"/>
          <a:srcRect/>
          <a:stretch>
            <a:fillRect/>
          </a:stretch>
        </p:blipFill>
        <p:spPr bwMode="auto">
          <a:xfrm>
            <a:off x="5256336" y="1259557"/>
            <a:ext cx="4248472" cy="5400600"/>
          </a:xfrm>
          <a:prstGeom prst="rect">
            <a:avLst/>
          </a:prstGeom>
          <a:noFill/>
          <a:ln w="9525">
            <a:noFill/>
            <a:miter lim="800000"/>
            <a:headEnd/>
            <a:tailEnd/>
          </a:ln>
          <a:effectLst>
            <a:softEdge rad="127000"/>
          </a:effectLst>
        </p:spPr>
      </p:pic>
      <p:pic>
        <p:nvPicPr>
          <p:cNvPr id="43012" name="Picture 4" descr="http://cs624225.vk.me/v624225073/12eb0/XZ4r_tkJlz4.jpg"/>
          <p:cNvPicPr>
            <a:picLocks noGrp="1" noChangeAspect="1" noChangeArrowheads="1"/>
          </p:cNvPicPr>
          <p:nvPr>
            <p:ph sz="half" idx="1"/>
          </p:nvPr>
        </p:nvPicPr>
        <p:blipFill>
          <a:blip r:embed="rId2" cstate="print"/>
          <a:srcRect/>
          <a:stretch>
            <a:fillRect/>
          </a:stretch>
        </p:blipFill>
        <p:spPr bwMode="auto">
          <a:xfrm>
            <a:off x="5328344" y="1331565"/>
            <a:ext cx="4104382" cy="5510307"/>
          </a:xfrm>
          <a:prstGeom prst="rect">
            <a:avLst/>
          </a:prstGeom>
          <a:noFill/>
        </p:spPr>
      </p:pic>
      <p:sp>
        <p:nvSpPr>
          <p:cNvPr id="7" name="Rectangle 7"/>
          <p:cNvSpPr txBox="1">
            <a:spLocks noChangeArrowheads="1"/>
          </p:cNvSpPr>
          <p:nvPr/>
        </p:nvSpPr>
        <p:spPr bwMode="auto">
          <a:xfrm>
            <a:off x="503808" y="3995861"/>
            <a:ext cx="5040560" cy="1258888"/>
          </a:xfrm>
          <a:prstGeom prst="rect">
            <a:avLst/>
          </a:prstGeom>
          <a:noFill/>
          <a:ln w="9525">
            <a:noFill/>
            <a:round/>
          </a:ln>
        </p:spPr>
        <p:txBody>
          <a:bodyPr vert="horz" wrap="square" lIns="0" tIns="0" rIns="0" bIns="0" numCol="1" anchor="ctr" anchorCtr="0" compatLnSpc="1"/>
          <a:lstStyle/>
          <a:p>
            <a:pPr marL="0" marR="0" lvl="0" indent="0" algn="just" defTabSz="449580" rtl="0" eaLnBrk="0" fontAlgn="base" latinLnBrk="0" hangingPunct="0">
              <a:lnSpc>
                <a:spcPct val="93000"/>
              </a:lnSpc>
              <a:spcBef>
                <a:spcPct val="0"/>
              </a:spcBef>
              <a:spcAft>
                <a:spcPct val="0"/>
              </a:spcAft>
              <a:buClr>
                <a:srgbClr val="000000"/>
              </a:buClr>
              <a:buSzPct val="100000"/>
              <a:buFont typeface="Times New Roman" panose="02020603050405020304" pitchFamily="18" charset="0"/>
              <a:buNone/>
              <a:defRPr/>
            </a:pPr>
            <a:r>
              <a:rPr kumimoji="0" lang="ru-RU" sz="2400" b="1" i="0" u="none" strike="noStrike" kern="0" cap="none" spc="0" normalizeH="0" baseline="0" noProof="0" dirty="0" smtClean="0">
                <a:ln>
                  <a:noFill/>
                </a:ln>
                <a:solidFill>
                  <a:srgbClr val="000000"/>
                </a:solidFill>
                <a:effectLst/>
                <a:uLnTx/>
                <a:uFillTx/>
                <a:latin typeface="Times New Roman" panose="02020603050405020304" pitchFamily="18" charset="0"/>
                <a:ea typeface="+mj-ea"/>
                <a:cs typeface="Times New Roman" panose="02020603050405020304" pitchFamily="18" charset="0"/>
              </a:rPr>
              <a:t> </a:t>
            </a:r>
            <a:endParaRPr kumimoji="0" lang="ru-RU" sz="2400" b="1" i="0" u="none" strike="noStrike" kern="0" cap="none" spc="0" normalizeH="0" baseline="0" noProof="0" dirty="0">
              <a:ln>
                <a:noFill/>
              </a:ln>
              <a:solidFill>
                <a:srgbClr val="000000"/>
              </a:solidFill>
              <a:effectLst/>
              <a:uLnTx/>
              <a:uFillTx/>
              <a:latin typeface="Times New Roman" panose="02020603050405020304" pitchFamily="18" charset="0"/>
              <a:ea typeface="+mj-ea"/>
              <a:cs typeface="Times New Roman" panose="02020603050405020304" pitchFamily="18" charset="0"/>
            </a:endParaRPr>
          </a:p>
        </p:txBody>
      </p:sp>
      <p:sp>
        <p:nvSpPr>
          <p:cNvPr id="8" name="Прямоугольник 7"/>
          <p:cNvSpPr/>
          <p:nvPr/>
        </p:nvSpPr>
        <p:spPr>
          <a:xfrm>
            <a:off x="575816" y="1259557"/>
            <a:ext cx="4680520" cy="5502340"/>
          </a:xfrm>
          <a:prstGeom prst="rect">
            <a:avLst/>
          </a:prstGeom>
        </p:spPr>
        <p:txBody>
          <a:bodyPr wrap="square">
            <a:spAutoFit/>
          </a:bodyPr>
          <a:lstStyle/>
          <a:p>
            <a:pPr algn="just"/>
            <a:r>
              <a:rPr lang="ru-RU" sz="2400" b="1" kern="0" dirty="0" smtClean="0">
                <a:solidFill>
                  <a:srgbClr val="000000"/>
                </a:solidFill>
                <a:latin typeface="Times New Roman" panose="02020603050405020304" pitchFamily="18" charset="0"/>
                <a:ea typeface="MS Gothic" panose="020B0609070205080204" pitchFamily="49" charset="-128"/>
                <a:cs typeface="Times New Roman" panose="02020603050405020304" pitchFamily="18" charset="0"/>
              </a:rPr>
              <a:t>Центральным местом в доме был «красный угол» - «божница». «Божница»  состояла из одной или нескольких икон, украшенных рушниками, и стола-угольника. Часто иконы и рушники украшались бумажными цветами. </a:t>
            </a:r>
            <a:r>
              <a:rPr lang="ru-RU" sz="2400" b="1" dirty="0" smtClean="0">
                <a:solidFill>
                  <a:schemeClr val="tx1"/>
                </a:solidFill>
                <a:latin typeface="Times New Roman" panose="02020603050405020304"/>
                <a:ea typeface="Times New Roman" panose="02020603050405020304"/>
              </a:rPr>
              <a:t>В божнице хранились молитвы, свечи. </a:t>
            </a:r>
            <a:endParaRPr lang="ru-RU" sz="2400" b="1" kern="0" dirty="0" smtClean="0">
              <a:solidFill>
                <a:schemeClr val="tx1"/>
              </a:solidFill>
              <a:latin typeface="Times New Roman" panose="02020603050405020304" pitchFamily="18" charset="0"/>
              <a:ea typeface="MS Gothic" panose="020B0609070205080204" pitchFamily="49" charset="-128"/>
              <a:cs typeface="Times New Roman" panose="02020603050405020304" pitchFamily="18" charset="0"/>
            </a:endParaRPr>
          </a:p>
          <a:p>
            <a:pPr algn="just"/>
            <a:r>
              <a:rPr lang="ru-RU" sz="2400" b="1" dirty="0" smtClean="0">
                <a:solidFill>
                  <a:schemeClr val="tx1"/>
                </a:solidFill>
                <a:latin typeface="Times New Roman" panose="02020603050405020304" pitchFamily="18" charset="0"/>
                <a:cs typeface="Times New Roman" panose="02020603050405020304" pitchFamily="18" charset="0"/>
              </a:rPr>
              <a:t>Накануне и в праздничные дни зажигали лампадку, висевшую перед иконами. Зайдя в хату, любой гость здоровался и крестился перед иконами.</a:t>
            </a:r>
            <a:endParaRPr lang="ru-RU" sz="2400" b="1" dirty="0" smtClean="0">
              <a:solidFill>
                <a:schemeClr val="tx1"/>
              </a:solidFill>
              <a:latin typeface="Times New Roman" panose="02020603050405020304" pitchFamily="18" charset="0"/>
              <a:cs typeface="Times New Roman" panose="02020603050405020304" pitchFamily="18" charset="0"/>
            </a:endParaRPr>
          </a:p>
          <a:p>
            <a:pPr algn="just"/>
            <a:endParaRPr lang="ru-RU" dirty="0"/>
          </a:p>
        </p:txBody>
      </p:sp>
      <p:sp>
        <p:nvSpPr>
          <p:cNvPr id="9" name="Прямоугольник 8"/>
          <p:cNvSpPr/>
          <p:nvPr/>
        </p:nvSpPr>
        <p:spPr>
          <a:xfrm>
            <a:off x="2880072" y="539477"/>
            <a:ext cx="4633961" cy="722057"/>
          </a:xfrm>
          <a:prstGeom prst="rect">
            <a:avLst/>
          </a:prstGeom>
        </p:spPr>
        <p:txBody>
          <a:bodyPr wrap="none">
            <a:spAutoFit/>
          </a:bodyPr>
          <a:lstStyle/>
          <a:p>
            <a:r>
              <a:rPr lang="ru-RU" sz="4400" b="1" dirty="0" smtClean="0">
                <a:solidFill>
                  <a:srgbClr val="C00000"/>
                </a:solidFill>
                <a:latin typeface="Times New Roman" panose="02020603050405020304" pitchFamily="18" charset="0"/>
                <a:cs typeface="Times New Roman" panose="02020603050405020304" pitchFamily="18" charset="0"/>
              </a:rPr>
              <a:t>«Красный»   угол</a:t>
            </a:r>
            <a:endParaRPr lang="ru-RU" sz="4400" b="1" dirty="0">
              <a:solidFill>
                <a:srgbClr val="C00000"/>
              </a:solidFill>
              <a:latin typeface="Times New Roman" panose="02020603050405020304" pitchFamily="18" charset="0"/>
              <a:cs typeface="Times New Roman" panose="02020603050405020304" pitchFamily="18" charset="0"/>
            </a:endParaRPr>
          </a:p>
        </p:txBody>
      </p:sp>
      <p:pic>
        <p:nvPicPr>
          <p:cNvPr id="13" name="Picture 9" descr="святой угол"/>
          <p:cNvPicPr>
            <a:picLocks noGrp="1" noChangeAspect="1" noChangeArrowheads="1"/>
          </p:cNvPicPr>
          <p:nvPr>
            <p:ph idx="1"/>
          </p:nvPr>
        </p:nvPicPr>
        <p:blipFill>
          <a:blip r:embed="rId3" cstate="print">
            <a:lum bright="6000" contrast="12000"/>
          </a:blip>
          <a:srcRect l="9830"/>
          <a:stretch>
            <a:fillRect/>
          </a:stretch>
        </p:blipFill>
        <p:spPr>
          <a:xfrm>
            <a:off x="5184328" y="1115541"/>
            <a:ext cx="4392488" cy="5832648"/>
          </a:xfrm>
          <a:noFill/>
          <a:effectLst>
            <a:softEdge rad="1270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animEffect transition="in" filter="fade">
                                      <p:cBhvr>
                                        <p:cTn id="9" dur="2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nodeType="clickEffect">
                                  <p:stCondLst>
                                    <p:cond delay="0"/>
                                  </p:stCondLst>
                                  <p:childTnLst>
                                    <p:set>
                                      <p:cBhvr>
                                        <p:cTn id="13" dur="1" fill="hold">
                                          <p:stCondLst>
                                            <p:cond delay="0"/>
                                          </p:stCondLst>
                                        </p:cTn>
                                        <p:tgtEl>
                                          <p:spTgt spid="43012"/>
                                        </p:tgtEl>
                                        <p:attrNameLst>
                                          <p:attrName>style.visibility</p:attrName>
                                        </p:attrNameLst>
                                      </p:cBhvr>
                                      <p:to>
                                        <p:strVal val="visible"/>
                                      </p:to>
                                    </p:set>
                                    <p:animEffect transition="in" filter="diamond(in)">
                                      <p:cBhvr>
                                        <p:cTn id="14" dur="2000"/>
                                        <p:tgtEl>
                                          <p:spTgt spid="43012"/>
                                        </p:tgtEl>
                                      </p:cBhvr>
                                    </p:animEffect>
                                  </p:childTnLst>
                                </p:cTn>
                              </p:par>
                            </p:childTnLst>
                          </p:cTn>
                        </p:par>
                      </p:childTnLst>
                    </p:cTn>
                  </p:par>
                  <p:par>
                    <p:cTn id="15" fill="hold">
                      <p:stCondLst>
                        <p:cond delay="indefinite"/>
                      </p:stCondLst>
                      <p:childTnLst>
                        <p:par>
                          <p:cTn id="16" fill="hold">
                            <p:stCondLst>
                              <p:cond delay="0"/>
                            </p:stCondLst>
                            <p:childTnLst>
                              <p:par>
                                <p:cTn id="17" presetID="17" presetClass="exit" presetSubtype="10" fill="hold" nodeType="clickEffect">
                                  <p:stCondLst>
                                    <p:cond delay="0"/>
                                  </p:stCondLst>
                                  <p:childTnLst>
                                    <p:anim calcmode="lin" valueType="num">
                                      <p:cBhvr>
                                        <p:cTn id="18" dur="500"/>
                                        <p:tgtEl>
                                          <p:spTgt spid="11"/>
                                        </p:tgtEl>
                                        <p:attrNameLst>
                                          <p:attrName>ppt_w</p:attrName>
                                        </p:attrNameLst>
                                      </p:cBhvr>
                                      <p:tavLst>
                                        <p:tav tm="0">
                                          <p:val>
                                            <p:strVal val="ppt_w"/>
                                          </p:val>
                                        </p:tav>
                                        <p:tav tm="100000">
                                          <p:val>
                                            <p:fltVal val="0"/>
                                          </p:val>
                                        </p:tav>
                                      </p:tavLst>
                                    </p:anim>
                                    <p:anim calcmode="lin" valueType="num">
                                      <p:cBhvr>
                                        <p:cTn id="19" dur="500"/>
                                        <p:tgtEl>
                                          <p:spTgt spid="11"/>
                                        </p:tgtEl>
                                        <p:attrNameLst>
                                          <p:attrName>ppt_h</p:attrName>
                                        </p:attrNameLst>
                                      </p:cBhvr>
                                      <p:tavLst>
                                        <p:tav tm="0">
                                          <p:val>
                                            <p:strVal val="ppt_h"/>
                                          </p:val>
                                        </p:tav>
                                        <p:tav tm="100000">
                                          <p:val>
                                            <p:strVal val="ppt_h"/>
                                          </p:val>
                                        </p:tav>
                                      </p:tavLst>
                                    </p:anim>
                                    <p:set>
                                      <p:cBhvr>
                                        <p:cTn id="20" dur="1" fill="hold">
                                          <p:stCondLst>
                                            <p:cond delay="499"/>
                                          </p:stCondLst>
                                        </p:cTn>
                                        <p:tgtEl>
                                          <p:spTgt spid="11"/>
                                        </p:tgtEl>
                                        <p:attrNameLst>
                                          <p:attrName>style.visibility</p:attrName>
                                        </p:attrNameLst>
                                      </p:cBhvr>
                                      <p:to>
                                        <p:strVal val="hidden"/>
                                      </p:to>
                                    </p:set>
                                  </p:childTnLst>
                                </p:cTn>
                              </p:par>
                            </p:childTnLst>
                          </p:cTn>
                        </p:par>
                        <p:par>
                          <p:cTn id="21" fill="hold">
                            <p:stCondLst>
                              <p:cond delay="500"/>
                            </p:stCondLst>
                            <p:childTnLst>
                              <p:par>
                                <p:cTn id="22" presetID="8" presetClass="entr" presetSubtype="16"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diamond(in)">
                                      <p:cBhvr>
                                        <p:cTn id="24"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6" name="Rectangle 4"/>
          <p:cNvSpPr>
            <a:spLocks noGrp="1" noChangeArrowheads="1"/>
          </p:cNvSpPr>
          <p:nvPr>
            <p:ph type="title"/>
          </p:nvPr>
        </p:nvSpPr>
        <p:spPr/>
        <p:txBody>
          <a:bodyPr/>
          <a:lstStyle/>
          <a:p>
            <a:pPr algn="ctr"/>
            <a:r>
              <a:rPr lang="ru-RU" b="1" dirty="0">
                <a:solidFill>
                  <a:srgbClr val="C00000"/>
                </a:solidFill>
                <a:latin typeface="Times New Roman" panose="02020603050405020304" pitchFamily="18" charset="0"/>
                <a:cs typeface="Times New Roman" panose="02020603050405020304" pitchFamily="18" charset="0"/>
              </a:rPr>
              <a:t>Рушники</a:t>
            </a:r>
            <a:endParaRPr lang="ru-RU" b="1" dirty="0">
              <a:solidFill>
                <a:srgbClr val="C00000"/>
              </a:solidFill>
              <a:latin typeface="Times New Roman" panose="02020603050405020304" pitchFamily="18" charset="0"/>
              <a:cs typeface="Times New Roman" panose="02020603050405020304" pitchFamily="18" charset="0"/>
            </a:endParaRPr>
          </a:p>
        </p:txBody>
      </p:sp>
      <p:pic>
        <p:nvPicPr>
          <p:cNvPr id="48130" name="Picture 2" descr="http://1.bp.blogspot.com/-UsHbLAxQ8u8/UEvEofXnhhI/AAAAAAAAA_A/9JzpIRD414A/s320/130.JPG"/>
          <p:cNvPicPr>
            <a:picLocks noChangeAspect="1" noChangeArrowheads="1"/>
          </p:cNvPicPr>
          <p:nvPr/>
        </p:nvPicPr>
        <p:blipFill>
          <a:blip r:embed="rId1" cstate="print"/>
          <a:srcRect/>
          <a:stretch>
            <a:fillRect/>
          </a:stretch>
        </p:blipFill>
        <p:spPr bwMode="auto">
          <a:xfrm>
            <a:off x="647824" y="1331565"/>
            <a:ext cx="4192571" cy="5400600"/>
          </a:xfrm>
          <a:prstGeom prst="rect">
            <a:avLst/>
          </a:prstGeom>
          <a:noFill/>
        </p:spPr>
      </p:pic>
      <p:sp>
        <p:nvSpPr>
          <p:cNvPr id="48131" name="Rectangle 3"/>
          <p:cNvSpPr>
            <a:spLocks noChangeArrowheads="1"/>
          </p:cNvSpPr>
          <p:nvPr/>
        </p:nvSpPr>
        <p:spPr bwMode="auto">
          <a:xfrm>
            <a:off x="4824288" y="1259557"/>
            <a:ext cx="4536504" cy="5693866"/>
          </a:xfrm>
          <a:prstGeom prst="rect">
            <a:avLst/>
          </a:prstGeom>
          <a:noFill/>
          <a:ln w="9525">
            <a:noFill/>
            <a:miter lim="800000"/>
          </a:ln>
          <a:effectLst/>
        </p:spPr>
        <p:txBody>
          <a:bodyPr vert="horz" wrap="square" lIns="91440" tIns="45720" rIns="91440" bIns="45720" numCol="1" anchor="ctr" anchorCtr="0" compatLnSpc="1">
            <a:spAutoFit/>
          </a:bodyPr>
          <a:lstStyle/>
          <a:p>
            <a:pPr algn="just" defTabSz="914400" hangingPunct="1">
              <a:lnSpc>
                <a:spcPct val="100000"/>
              </a:lnSpc>
              <a:buClrTx/>
              <a:buSzTx/>
            </a:pPr>
            <a:r>
              <a:rPr lang="ru-RU" sz="2600" b="1" dirty="0" smtClean="0">
                <a:solidFill>
                  <a:srgbClr val="000000"/>
                </a:solidFill>
                <a:latin typeface="Times New Roman" panose="02020603050405020304"/>
                <a:ea typeface="Calibri" panose="020F0502020204030204"/>
              </a:rPr>
              <a:t>Традиционным элементом украшения кубанского казачьего жилища были "рушники". Их делали из тканей домашнего производства. Концы обвязывались кружевом. Рушники вышивались простым геометрическим узором. Настенные рушники вышивались по всей длине. Ими украшались семейные фотографии, иконы, зеркала, верх дверей и окон.</a:t>
            </a:r>
            <a:r>
              <a:rPr kumimoji="0" lang="ru-RU" sz="26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ru-RU" sz="26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9" name="Picture 7" descr="C:\Users\ZED\Desktop\rushnik_na_ikone_1.jpg"/>
          <p:cNvPicPr>
            <a:picLocks noChangeAspect="1" noChangeArrowheads="1"/>
          </p:cNvPicPr>
          <p:nvPr/>
        </p:nvPicPr>
        <p:blipFill>
          <a:blip r:embed="rId2" cstate="print"/>
          <a:srcRect/>
          <a:stretch>
            <a:fillRect/>
          </a:stretch>
        </p:blipFill>
        <p:spPr bwMode="auto">
          <a:xfrm>
            <a:off x="575816" y="1285504"/>
            <a:ext cx="4248472" cy="5450506"/>
          </a:xfrm>
          <a:prstGeom prst="rect">
            <a:avLst/>
          </a:prstGeom>
          <a:ln>
            <a:noFill/>
          </a:ln>
          <a:effectLst>
            <a:outerShdw blurRad="292100" dist="139700" dir="2700000" algn="tl" rotWithShape="0">
              <a:srgbClr val="333333">
                <a:alpha val="65000"/>
              </a:srgbClr>
            </a:outerShdw>
          </a:effectLst>
        </p:spPr>
      </p:pic>
      <p:pic>
        <p:nvPicPr>
          <p:cNvPr id="48132" name="Рисунок 2" descr="C:\Users\Светлана\Downloads\0_4720f_c94a3a59_L.jpg"/>
          <p:cNvPicPr>
            <a:picLocks noChangeAspect="1" noChangeArrowheads="1"/>
          </p:cNvPicPr>
          <p:nvPr/>
        </p:nvPicPr>
        <p:blipFill>
          <a:blip r:embed="rId3" cstate="print"/>
          <a:srcRect/>
          <a:stretch>
            <a:fillRect/>
          </a:stretch>
        </p:blipFill>
        <p:spPr bwMode="auto">
          <a:xfrm>
            <a:off x="575816" y="1331565"/>
            <a:ext cx="4249177" cy="5503967"/>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4996"/>
                                        </p:tgtEl>
                                        <p:attrNameLst>
                                          <p:attrName>style.visibility</p:attrName>
                                        </p:attrNameLst>
                                      </p:cBhvr>
                                      <p:to>
                                        <p:strVal val="visible"/>
                                      </p:to>
                                    </p:set>
                                    <p:anim calcmode="lin" valueType="num">
                                      <p:cBhvr>
                                        <p:cTn id="7" dur="2000" fill="hold"/>
                                        <p:tgtEl>
                                          <p:spTgt spid="84996"/>
                                        </p:tgtEl>
                                        <p:attrNameLst>
                                          <p:attrName>ppt_w</p:attrName>
                                        </p:attrNameLst>
                                      </p:cBhvr>
                                      <p:tavLst>
                                        <p:tav tm="0">
                                          <p:val>
                                            <p:fltVal val="0"/>
                                          </p:val>
                                        </p:tav>
                                        <p:tav tm="100000">
                                          <p:val>
                                            <p:strVal val="#ppt_w"/>
                                          </p:val>
                                        </p:tav>
                                      </p:tavLst>
                                    </p:anim>
                                    <p:anim calcmode="lin" valueType="num">
                                      <p:cBhvr>
                                        <p:cTn id="8" dur="2000" fill="hold"/>
                                        <p:tgtEl>
                                          <p:spTgt spid="84996"/>
                                        </p:tgtEl>
                                        <p:attrNameLst>
                                          <p:attrName>ppt_h</p:attrName>
                                        </p:attrNameLst>
                                      </p:cBhvr>
                                      <p:tavLst>
                                        <p:tav tm="0">
                                          <p:val>
                                            <p:fltVal val="0"/>
                                          </p:val>
                                        </p:tav>
                                        <p:tav tm="100000">
                                          <p:val>
                                            <p:strVal val="#ppt_h"/>
                                          </p:val>
                                        </p:tav>
                                      </p:tavLst>
                                    </p:anim>
                                    <p:animEffect transition="in" filter="fade">
                                      <p:cBhvr>
                                        <p:cTn id="9" dur="2000"/>
                                        <p:tgtEl>
                                          <p:spTgt spid="84996"/>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8" presetClass="entr" presetSubtype="16" fill="hold" nodeType="clickEffect">
                                  <p:stCondLst>
                                    <p:cond delay="0"/>
                                  </p:stCondLst>
                                  <p:childTnLst>
                                    <p:set>
                                      <p:cBhvr>
                                        <p:cTn id="20" dur="1" fill="hold">
                                          <p:stCondLst>
                                            <p:cond delay="0"/>
                                          </p:stCondLst>
                                        </p:cTn>
                                        <p:tgtEl>
                                          <p:spTgt spid="48132"/>
                                        </p:tgtEl>
                                        <p:attrNameLst>
                                          <p:attrName>style.visibility</p:attrName>
                                        </p:attrNameLst>
                                      </p:cBhvr>
                                      <p:to>
                                        <p:strVal val="visible"/>
                                      </p:to>
                                    </p:set>
                                    <p:animEffect transition="in" filter="diamond(in)">
                                      <p:cBhvr>
                                        <p:cTn id="21" dur="2000"/>
                                        <p:tgtEl>
                                          <p:spTgt spid="48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647824" y="755501"/>
            <a:ext cx="8784976" cy="1815882"/>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ru-RU" sz="28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Традиционными семейными реликвиями были фотографии, на которых были запечатлены самые важные события казачьей семьи. Они висели на стенах, обрамлённые вышитыми  рушниками.</a:t>
            </a:r>
            <a:endParaRPr kumimoji="0" lang="ru-RU" sz="2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3" name="Содержимое 3"/>
          <p:cNvPicPr/>
          <p:nvPr/>
        </p:nvPicPr>
        <p:blipFill>
          <a:blip r:embed="rId1" cstate="print"/>
          <a:srcRect/>
          <a:stretch>
            <a:fillRect/>
          </a:stretch>
        </p:blipFill>
        <p:spPr>
          <a:xfrm>
            <a:off x="2159992" y="2555701"/>
            <a:ext cx="6120680" cy="4592762"/>
          </a:xfrm>
          <a:prstGeom prst="rect">
            <a:avLst/>
          </a:prstGeom>
        </p:spPr>
      </p:pic>
      <p:pic>
        <p:nvPicPr>
          <p:cNvPr id="6" name="Picture 8" descr="фото и картины на стене"/>
          <p:cNvPicPr>
            <a:picLocks noChangeAspect="1" noChangeArrowheads="1"/>
          </p:cNvPicPr>
          <p:nvPr/>
        </p:nvPicPr>
        <p:blipFill>
          <a:blip r:embed="rId2" cstate="print">
            <a:lum bright="6000"/>
          </a:blip>
          <a:srcRect/>
          <a:stretch>
            <a:fillRect/>
          </a:stretch>
        </p:blipFill>
        <p:spPr>
          <a:xfrm>
            <a:off x="1799952" y="2555701"/>
            <a:ext cx="6624736" cy="4752529"/>
          </a:xfrm>
          <a:prstGeom prst="rect">
            <a:avLst/>
          </a:prstGeom>
          <a:noFill/>
          <a:effectLst>
            <a:softEdge rad="1270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diamond(in)">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647824" y="1835621"/>
            <a:ext cx="4248472" cy="440120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90805" algn="just" defTabSz="914400" rtl="0" eaLnBrk="1" fontAlgn="base" latinLnBrk="0" hangingPunct="1">
              <a:lnSpc>
                <a:spcPct val="100000"/>
              </a:lnSpc>
              <a:spcBef>
                <a:spcPct val="0"/>
              </a:spcBef>
              <a:spcAft>
                <a:spcPct val="0"/>
              </a:spcAft>
              <a:buClrTx/>
              <a:buSzTx/>
              <a:buFontTx/>
              <a:buNone/>
            </a:pPr>
            <a:r>
              <a:rPr kumimoji="0" lang="ru-RU" sz="28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Кубанцы встречают гостей хлебом-солью. Хлеб и соль - символы гостеприимства и радушия. Соль, мо мнению предков, защищает от злых духов. Если человек угостится хлебом и солью, значит, он не замышляет зла. </a:t>
            </a:r>
            <a:endParaRPr kumimoji="0" lang="ru-RU" sz="2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583928" y="539477"/>
            <a:ext cx="7199663" cy="779316"/>
          </a:xfrm>
          <a:prstGeom prst="rect">
            <a:avLst/>
          </a:prstGeom>
        </p:spPr>
        <p:txBody>
          <a:bodyPr wrap="none">
            <a:spAutoFit/>
          </a:bodyPr>
          <a:lstStyle/>
          <a:p>
            <a:r>
              <a:rPr lang="ru-RU" sz="4800" b="1" dirty="0" smtClean="0">
                <a:solidFill>
                  <a:srgbClr val="C00000"/>
                </a:solidFill>
                <a:latin typeface="Times New Roman" panose="02020603050405020304" pitchFamily="18" charset="0"/>
                <a:cs typeface="Times New Roman" panose="02020603050405020304" pitchFamily="18" charset="0"/>
              </a:rPr>
              <a:t>Гостеприимство казаков </a:t>
            </a:r>
            <a:endParaRPr lang="ru-RU" sz="4800" b="1" dirty="0">
              <a:solidFill>
                <a:srgbClr val="C00000"/>
              </a:solidFill>
              <a:latin typeface="Times New Roman" panose="02020603050405020304" pitchFamily="18" charset="0"/>
              <a:cs typeface="Times New Roman" panose="02020603050405020304" pitchFamily="18" charset="0"/>
            </a:endParaRPr>
          </a:p>
        </p:txBody>
      </p:sp>
      <p:pic>
        <p:nvPicPr>
          <p:cNvPr id="4" name="Picture 6" descr="https://www.stihi.ru/pics/2013/05/07/244.jpg"/>
          <p:cNvPicPr>
            <a:picLocks noChangeAspect="1" noChangeArrowheads="1"/>
          </p:cNvPicPr>
          <p:nvPr/>
        </p:nvPicPr>
        <p:blipFill>
          <a:blip r:embed="rId1" cstate="print"/>
          <a:srcRect/>
          <a:stretch>
            <a:fillRect/>
          </a:stretch>
        </p:blipFill>
        <p:spPr bwMode="auto">
          <a:xfrm>
            <a:off x="4968304" y="1691605"/>
            <a:ext cx="4264314" cy="4896544"/>
          </a:xfrm>
          <a:prstGeom prst="rect">
            <a:avLst/>
          </a:prstGeom>
          <a:noFill/>
        </p:spPr>
      </p:pic>
      <p:pic>
        <p:nvPicPr>
          <p:cNvPr id="5" name="Picture 8" descr="http://foto-travel.net/wp-content/uploads/2015/06/kchr02.jpg"/>
          <p:cNvPicPr>
            <a:picLocks noChangeAspect="1" noChangeArrowheads="1"/>
          </p:cNvPicPr>
          <p:nvPr/>
        </p:nvPicPr>
        <p:blipFill>
          <a:blip r:embed="rId2" cstate="print"/>
          <a:srcRect/>
          <a:stretch>
            <a:fillRect/>
          </a:stretch>
        </p:blipFill>
        <p:spPr bwMode="auto">
          <a:xfrm>
            <a:off x="5184327" y="1259557"/>
            <a:ext cx="4048339" cy="583264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par>
                          <p:cTn id="8" fill="hold">
                            <p:stCondLst>
                              <p:cond delay="2000"/>
                            </p:stCondLst>
                            <p:childTnLst>
                              <p:par>
                                <p:cTn id="9" presetID="8" presetClass="entr" presetSubtype="16" fill="hold" nodeType="afterEffect">
                                  <p:stCondLst>
                                    <p:cond delay="2000"/>
                                  </p:stCondLst>
                                  <p:childTnLst>
                                    <p:set>
                                      <p:cBhvr>
                                        <p:cTn id="10" dur="1" fill="hold">
                                          <p:stCondLst>
                                            <p:cond delay="0"/>
                                          </p:stCondLst>
                                        </p:cTn>
                                        <p:tgtEl>
                                          <p:spTgt spid="5"/>
                                        </p:tgtEl>
                                        <p:attrNameLst>
                                          <p:attrName>style.visibility</p:attrName>
                                        </p:attrNameLst>
                                      </p:cBhvr>
                                      <p:to>
                                        <p:strVal val="visible"/>
                                      </p:to>
                                    </p:set>
                                    <p:animEffect transition="in" filter="diamond(in)">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24088" y="611485"/>
            <a:ext cx="4310091" cy="779316"/>
          </a:xfrm>
          <a:prstGeom prst="rect">
            <a:avLst/>
          </a:prstGeom>
        </p:spPr>
        <p:txBody>
          <a:bodyPr wrap="none">
            <a:spAutoFit/>
          </a:bodyPr>
          <a:lstStyle/>
          <a:p>
            <a:r>
              <a:rPr lang="ru-RU" sz="4800" b="1" dirty="0" smtClean="0">
                <a:solidFill>
                  <a:srgbClr val="C00000"/>
                </a:solidFill>
                <a:latin typeface="Times New Roman" panose="02020603050405020304" pitchFamily="18" charset="0"/>
                <a:cs typeface="Times New Roman" panose="02020603050405020304" pitchFamily="18" charset="0"/>
              </a:rPr>
              <a:t>Казачья пища </a:t>
            </a:r>
            <a:endParaRPr lang="ru-RU" sz="4800" b="1" dirty="0">
              <a:solidFill>
                <a:srgbClr val="C00000"/>
              </a:solidFill>
              <a:latin typeface="Times New Roman" panose="02020603050405020304" pitchFamily="18" charset="0"/>
              <a:cs typeface="Times New Roman" panose="02020603050405020304" pitchFamily="18" charset="0"/>
            </a:endParaRPr>
          </a:p>
        </p:txBody>
      </p:sp>
      <p:pic>
        <p:nvPicPr>
          <p:cNvPr id="8196" name="Picture 4" descr="http://www.atamani.ru/sites/default/files/images/DSC_0087(1).JPG"/>
          <p:cNvPicPr>
            <a:picLocks noChangeAspect="1" noChangeArrowheads="1"/>
          </p:cNvPicPr>
          <p:nvPr/>
        </p:nvPicPr>
        <p:blipFill>
          <a:blip r:embed="rId1" cstate="print"/>
          <a:srcRect/>
          <a:stretch>
            <a:fillRect/>
          </a:stretch>
        </p:blipFill>
        <p:spPr bwMode="auto">
          <a:xfrm>
            <a:off x="1295896" y="1475581"/>
            <a:ext cx="7717082" cy="5112568"/>
          </a:xfrm>
          <a:prstGeom prst="rect">
            <a:avLst/>
          </a:prstGeom>
          <a:noFill/>
        </p:spPr>
      </p:pic>
      <p:pic>
        <p:nvPicPr>
          <p:cNvPr id="4" name="Picture 6" descr="Новости МБДОУ &quot;Центр - детский сад 46&qu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3768" y="179437"/>
            <a:ext cx="1904212" cy="2399307"/>
          </a:xfrm>
          <a:prstGeom prst="rect">
            <a:avLst/>
          </a:prstGeom>
          <a:noFill/>
          <a:extLst>
            <a:ext uri="{909E8E84-426E-40DD-AFC4-6F175D3DCCD1}">
              <a14:hiddenFill xmlns:a14="http://schemas.microsoft.com/office/drawing/2010/main">
                <a:solidFill>
                  <a:srgbClr val="FFFFFF"/>
                </a:solidFill>
              </a14:hiddenFill>
            </a:ext>
          </a:extLst>
        </p:spPr>
      </p:pic>
      <p:sp>
        <p:nvSpPr>
          <p:cNvPr id="35843" name="Rectangle 3"/>
          <p:cNvSpPr>
            <a:spLocks noChangeArrowheads="1"/>
          </p:cNvSpPr>
          <p:nvPr/>
        </p:nvSpPr>
        <p:spPr bwMode="auto">
          <a:xfrm>
            <a:off x="719832" y="1547589"/>
            <a:ext cx="8640960" cy="5262979"/>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90805" algn="just" defTabSz="914400" rtl="0" eaLnBrk="1" fontAlgn="base" latinLnBrk="0" hangingPunct="1">
              <a:lnSpc>
                <a:spcPct val="100000"/>
              </a:lnSpc>
              <a:spcBef>
                <a:spcPct val="0"/>
              </a:spcBef>
              <a:spcAft>
                <a:spcPct val="0"/>
              </a:spcAft>
              <a:buClrTx/>
              <a:buSzTx/>
            </a:pPr>
            <a:r>
              <a:rPr kumimoji="0" lang="ru-RU"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У нас на Кубани гостя угощали блинами, пирожками с кабаком, с фасолью, пирогами с капустой, курагой, яблоками. Из напитков предлагали </a:t>
            </a:r>
            <a:r>
              <a:rPr kumimoji="0" lang="ru-RU" sz="2400" b="1"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узвар</a:t>
            </a:r>
            <a:r>
              <a:rPr kumimoji="0" lang="ru-RU"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из сушёных кубанских фруктов или чай. Но вместо заварки использовали калину или веточки фруктовых деревьев. </a:t>
            </a:r>
            <a:endParaRPr kumimoji="0" 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90805" algn="just" defTabSz="914400" rtl="0" eaLnBrk="0" fontAlgn="base" latinLnBrk="0" hangingPunct="0">
              <a:lnSpc>
                <a:spcPct val="100000"/>
              </a:lnSpc>
              <a:spcBef>
                <a:spcPct val="0"/>
              </a:spcBef>
              <a:spcAft>
                <a:spcPct val="0"/>
              </a:spcAft>
              <a:buClrTx/>
              <a:buSzTx/>
            </a:pPr>
            <a:r>
              <a:rPr kumimoji="0" lang="ru-RU"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Основой питания казачьей семьи являлись пшеничный хлеб, рыба, продукты животноводства и садоводства. </a:t>
            </a:r>
            <a:endParaRPr kumimoji="0" 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90805" algn="just" defTabSz="914400" rtl="0" eaLnBrk="0" fontAlgn="base" latinLnBrk="0" hangingPunct="0">
              <a:lnSpc>
                <a:spcPct val="100000"/>
              </a:lnSpc>
              <a:spcBef>
                <a:spcPct val="0"/>
              </a:spcBef>
              <a:spcAft>
                <a:spcPct val="0"/>
              </a:spcAft>
              <a:buClrTx/>
              <a:buSzTx/>
            </a:pPr>
            <a:r>
              <a:rPr kumimoji="0" lang="ru-RU"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Наиболее популярным считался борщ, который варился с кислой капустой, с фасолью, с мясом, салом, в постные дни - с растительным маслом. </a:t>
            </a:r>
            <a:endParaRPr kumimoji="0" 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90805" algn="just" defTabSz="914400" rtl="0" eaLnBrk="0" fontAlgn="base" latinLnBrk="0" hangingPunct="0">
              <a:lnSpc>
                <a:spcPct val="100000"/>
              </a:lnSpc>
              <a:spcBef>
                <a:spcPct val="0"/>
              </a:spcBef>
              <a:spcAft>
                <a:spcPct val="0"/>
              </a:spcAft>
              <a:buClrTx/>
              <a:buSzTx/>
            </a:pPr>
            <a:r>
              <a:rPr kumimoji="0" lang="ru-RU"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Любили казаки вареники, галушки. Ели рыбу: её солили, вялили, варили. Солили и сушили на зиму фрукты, варили компоты (</a:t>
            </a:r>
            <a:r>
              <a:rPr kumimoji="0" lang="ru-RU" sz="2400" b="1"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узвары</a:t>
            </a:r>
            <a:r>
              <a:rPr kumimoji="0" lang="ru-RU"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варенье, готовили арбузный мёд, делали фруктовую пастилу; широко употребляли мёд. </a:t>
            </a:r>
            <a:endParaRPr kumimoji="0" lang="ru-RU" sz="2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diamond(in)">
                                      <p:cBhvr>
                                        <p:cTn id="7" dur="2000"/>
                                        <p:tgtEl>
                                          <p:spTgt spid="8196"/>
                                        </p:tgtEl>
                                      </p:cBhvr>
                                    </p:animEffect>
                                  </p:childTnLst>
                                </p:cTn>
                              </p:par>
                            </p:childTnLst>
                          </p:cTn>
                        </p:par>
                        <p:par>
                          <p:cTn id="8" fill="hold">
                            <p:stCondLst>
                              <p:cond delay="2000"/>
                            </p:stCondLst>
                            <p:childTnLst>
                              <p:par>
                                <p:cTn id="9" presetID="17" presetClass="exit" presetSubtype="10" fill="hold" nodeType="afterEffect">
                                  <p:stCondLst>
                                    <p:cond delay="1000"/>
                                  </p:stCondLst>
                                  <p:childTnLst>
                                    <p:anim calcmode="lin" valueType="num">
                                      <p:cBhvr>
                                        <p:cTn id="10" dur="500"/>
                                        <p:tgtEl>
                                          <p:spTgt spid="8196"/>
                                        </p:tgtEl>
                                        <p:attrNameLst>
                                          <p:attrName>ppt_w</p:attrName>
                                        </p:attrNameLst>
                                      </p:cBhvr>
                                      <p:tavLst>
                                        <p:tav tm="0">
                                          <p:val>
                                            <p:strVal val="ppt_w"/>
                                          </p:val>
                                        </p:tav>
                                        <p:tav tm="100000">
                                          <p:val>
                                            <p:fltVal val="0"/>
                                          </p:val>
                                        </p:tav>
                                      </p:tavLst>
                                    </p:anim>
                                    <p:anim calcmode="lin" valueType="num">
                                      <p:cBhvr>
                                        <p:cTn id="11" dur="500"/>
                                        <p:tgtEl>
                                          <p:spTgt spid="8196"/>
                                        </p:tgtEl>
                                        <p:attrNameLst>
                                          <p:attrName>ppt_h</p:attrName>
                                        </p:attrNameLst>
                                      </p:cBhvr>
                                      <p:tavLst>
                                        <p:tav tm="0">
                                          <p:val>
                                            <p:strVal val="ppt_h"/>
                                          </p:val>
                                        </p:tav>
                                        <p:tav tm="100000">
                                          <p:val>
                                            <p:strVal val="ppt_h"/>
                                          </p:val>
                                        </p:tav>
                                      </p:tavLst>
                                    </p:anim>
                                    <p:set>
                                      <p:cBhvr>
                                        <p:cTn id="12" dur="1" fill="hold">
                                          <p:stCondLst>
                                            <p:cond delay="499"/>
                                          </p:stCondLst>
                                        </p:cTn>
                                        <p:tgtEl>
                                          <p:spTgt spid="8196"/>
                                        </p:tgtEl>
                                        <p:attrNameLst>
                                          <p:attrName>style.visibility</p:attrName>
                                        </p:attrNameLst>
                                      </p:cBhvr>
                                      <p:to>
                                        <p:strVal val="hidden"/>
                                      </p:to>
                                    </p:set>
                                  </p:childTnLst>
                                </p:cTn>
                              </p:par>
                            </p:childTnLst>
                          </p:cTn>
                        </p:par>
                        <p:par>
                          <p:cTn id="13" fill="hold">
                            <p:stCondLst>
                              <p:cond delay="3500"/>
                            </p:stCondLst>
                            <p:childTnLst>
                              <p:par>
                                <p:cTn id="14" presetID="8" presetClass="entr" presetSubtype="16" fill="hold" grpId="0" nodeType="afterEffect">
                                  <p:stCondLst>
                                    <p:cond delay="0"/>
                                  </p:stCondLst>
                                  <p:childTnLst>
                                    <p:set>
                                      <p:cBhvr>
                                        <p:cTn id="15" dur="1" fill="hold">
                                          <p:stCondLst>
                                            <p:cond delay="0"/>
                                          </p:stCondLst>
                                        </p:cTn>
                                        <p:tgtEl>
                                          <p:spTgt spid="35843"/>
                                        </p:tgtEl>
                                        <p:attrNameLst>
                                          <p:attrName>style.visibility</p:attrName>
                                        </p:attrNameLst>
                                      </p:cBhvr>
                                      <p:to>
                                        <p:strVal val="visible"/>
                                      </p:to>
                                    </p:set>
                                    <p:animEffect transition="in" filter="diamond(in)">
                                      <p:cBhvr>
                                        <p:cTn id="16" dur="2000"/>
                                        <p:tgtEl>
                                          <p:spTgt spid="358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Прямоугольник 3"/>
          <p:cNvSpPr/>
          <p:nvPr/>
        </p:nvSpPr>
        <p:spPr>
          <a:xfrm>
            <a:off x="1079872" y="755501"/>
            <a:ext cx="8003538" cy="865173"/>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ru-RU" sz="5400" b="1" spc="50" dirty="0">
                <a:ln w="11430"/>
                <a:solidFill>
                  <a:srgbClr val="C00000"/>
                </a:solidFill>
                <a:effectLst>
                  <a:outerShdw blurRad="76200" dist="50800" dir="5400000" algn="tl" rotWithShape="0">
                    <a:srgbClr val="000000">
                      <a:alpha val="65000"/>
                    </a:srgbClr>
                  </a:outerShdw>
                </a:effectLst>
                <a:latin typeface="Arial" panose="020B0604020202020204" pitchFamily="34" charset="0"/>
              </a:rPr>
              <a:t>Спасибо за внимание!</a:t>
            </a:r>
            <a:endParaRPr lang="ru-RU" sz="5400" b="1" spc="50" dirty="0">
              <a:ln w="11430"/>
              <a:solidFill>
                <a:srgbClr val="C00000"/>
              </a:solidFill>
              <a:effectLst>
                <a:outerShdw blurRad="76200" dist="50800" dir="5400000" algn="tl" rotWithShape="0">
                  <a:srgbClr val="000000">
                    <a:alpha val="65000"/>
                  </a:srgbClr>
                </a:outerShdw>
              </a:effectLst>
              <a:latin typeface="Arial" panose="020B0604020202020204" pitchFamily="34" charset="0"/>
            </a:endParaRPr>
          </a:p>
        </p:txBody>
      </p:sp>
      <p:pic>
        <p:nvPicPr>
          <p:cNvPr id="6" name="Picture 6" descr="Новости МБДОУ &quot;Центр - детский сад 46&quot;"/>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0" y="4427909"/>
            <a:ext cx="2304256" cy="290336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Украина - векторный клипарт - artalbum.org.u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32600" y="4211885"/>
            <a:ext cx="2232248" cy="3065620"/>
          </a:xfrm>
          <a:prstGeom prst="rect">
            <a:avLst/>
          </a:prstGeom>
          <a:noFill/>
          <a:extLst>
            <a:ext uri="{909E8E84-426E-40DD-AFC4-6F175D3DCCD1}">
              <a14:hiddenFill xmlns:a14="http://schemas.microsoft.com/office/drawing/2010/main">
                <a:solidFill>
                  <a:srgbClr val="FFFFFF"/>
                </a:solidFill>
              </a14:hiddenFill>
            </a:ext>
          </a:extLst>
        </p:spPr>
      </p:pic>
      <p:pic>
        <p:nvPicPr>
          <p:cNvPr id="2" name="Изображение 1" descr="IMG-20250411-WA0493"/>
          <p:cNvPicPr>
            <a:picLocks noChangeAspect="1"/>
          </p:cNvPicPr>
          <p:nvPr/>
        </p:nvPicPr>
        <p:blipFill>
          <a:blip r:embed="rId3"/>
          <a:stretch>
            <a:fillRect/>
          </a:stretch>
        </p:blipFill>
        <p:spPr>
          <a:xfrm>
            <a:off x="1727835" y="1619885"/>
            <a:ext cx="3228975" cy="4305935"/>
          </a:xfrm>
          <a:prstGeom prst="rect">
            <a:avLst/>
          </a:prstGeom>
        </p:spPr>
      </p:pic>
      <p:pic>
        <p:nvPicPr>
          <p:cNvPr id="3" name="Изображение 2" descr="IMG-20250411-WA0492"/>
          <p:cNvPicPr>
            <a:picLocks noChangeAspect="1"/>
          </p:cNvPicPr>
          <p:nvPr/>
        </p:nvPicPr>
        <p:blipFill>
          <a:blip r:embed="rId4"/>
          <a:stretch>
            <a:fillRect/>
          </a:stretch>
        </p:blipFill>
        <p:spPr>
          <a:xfrm>
            <a:off x="5039995" y="1620520"/>
            <a:ext cx="3253105" cy="4338955"/>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rhivurokov.ru/kopilka/up/html/2017/02/27/k_58b492fb07069/img_user_file_58b492fb73e8e_28.jpg"/>
          <p:cNvPicPr>
            <a:picLocks noChangeAspect="1" noChangeArrowheads="1"/>
          </p:cNvPicPr>
          <p:nvPr/>
        </p:nvPicPr>
        <p:blipFill>
          <a:blip r:embed="rId1" cstate="print"/>
          <a:srcRect/>
          <a:stretch>
            <a:fillRect/>
          </a:stretch>
        </p:blipFill>
        <p:spPr bwMode="auto">
          <a:xfrm>
            <a:off x="719832" y="827509"/>
            <a:ext cx="8712968" cy="5976664"/>
          </a:xfrm>
          <a:prstGeom prst="rect">
            <a:avLst/>
          </a:prstGeom>
          <a:noFill/>
        </p:spPr>
      </p:pic>
      <p:graphicFrame>
        <p:nvGraphicFramePr>
          <p:cNvPr id="1027" name="Object 3"/>
          <p:cNvGraphicFramePr>
            <a:graphicFrameLocks noChangeAspect="1"/>
          </p:cNvGraphicFramePr>
          <p:nvPr/>
        </p:nvGraphicFramePr>
        <p:xfrm>
          <a:off x="3711575" y="3533775"/>
          <a:ext cx="2655888" cy="490538"/>
        </p:xfrm>
        <a:graphic>
          <a:graphicData uri="http://schemas.openxmlformats.org/presentationml/2006/ole">
            <mc:AlternateContent xmlns:mc="http://schemas.openxmlformats.org/markup-compatibility/2006">
              <mc:Choice xmlns:v="urn:schemas-microsoft-com:vml" Requires="v">
                <p:oleObj spid="_x0000_s1025" name="Объект упаковщика для оболочки" showAsIcon="1" r:id="rId2" imgW="2781300" imgH="504825" progId="Package">
                  <p:embed/>
                </p:oleObj>
              </mc:Choice>
              <mc:Fallback>
                <p:oleObj name="Объект упаковщика для оболочки" showAsIcon="1" r:id="rId2" imgW="2781300" imgH="504825" progId="Package">
                  <p:embed/>
                  <p:pic>
                    <p:nvPicPr>
                      <p:cNvPr id="0" name="Изображение 1024"/>
                      <p:cNvPicPr>
                        <a:picLocks noChangeAspect="1"/>
                      </p:cNvPicPr>
                      <p:nvPr/>
                    </p:nvPicPr>
                    <p:blipFill>
                      <a:blip r:embed="rId3"/>
                      <a:stretch>
                        <a:fillRect/>
                      </a:stretch>
                    </p:blipFill>
                    <p:spPr>
                      <a:xfrm>
                        <a:off x="3711575" y="3533775"/>
                        <a:ext cx="2655888" cy="490538"/>
                      </a:xfrm>
                      <a:prstGeom prst="rect">
                        <a:avLst/>
                      </a:prstGeom>
                      <a:noFill/>
                      <a:ln w="9525">
                        <a:noFill/>
                      </a:ln>
                    </p:spPr>
                  </p:pic>
                </p:oleObj>
              </mc:Fallback>
            </mc:AlternateContent>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s://vostoklavka.ru/wa-data/public/shop/categories/915/550.jpg"/>
          <p:cNvPicPr>
            <a:picLocks noChangeAspect="1" noChangeArrowheads="1"/>
          </p:cNvPicPr>
          <p:nvPr/>
        </p:nvPicPr>
        <p:blipFill>
          <a:blip r:embed="rId1" cstate="print"/>
          <a:srcRect/>
          <a:stretch>
            <a:fillRect/>
          </a:stretch>
        </p:blipFill>
        <p:spPr bwMode="auto">
          <a:xfrm>
            <a:off x="1511920" y="539477"/>
            <a:ext cx="6120680" cy="6251848"/>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Рисунок 1"/>
          <p:cNvPicPr>
            <a:picLocks noChangeAspect="1"/>
          </p:cNvPicPr>
          <p:nvPr/>
        </p:nvPicPr>
        <p:blipFill>
          <a:blip r:embed="rId1" cstate="print"/>
          <a:srcRect/>
          <a:stretch>
            <a:fillRect/>
          </a:stretch>
        </p:blipFill>
        <p:spPr bwMode="auto">
          <a:xfrm>
            <a:off x="719832" y="827509"/>
            <a:ext cx="8712968" cy="5904656"/>
          </a:xfrm>
          <a:prstGeom prst="rect">
            <a:avLst/>
          </a:prstGeom>
          <a:noFill/>
          <a:ln w="9525">
            <a:noFill/>
            <a:miter lim="800000"/>
            <a:headEnd/>
            <a:tailEnd/>
          </a:ln>
        </p:spPr>
      </p:pic>
    </p:spTree>
  </p:cSld>
  <p:clrMapOvr>
    <a:masterClrMapping/>
  </p:clrMapOvr>
  <p:transition spd="slow">
    <p:sndAc>
      <p:stSnd>
        <p:snd r:embed="rId2" name="chimes.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3238" y="971525"/>
            <a:ext cx="9067800" cy="5783288"/>
          </a:xfrm>
        </p:spPr>
        <p:txBody>
          <a:bodyPr/>
          <a:lstStyle/>
          <a:p>
            <a:pPr>
              <a:buNone/>
            </a:pPr>
            <a:r>
              <a:rPr lang="ru-RU" sz="6000" dirty="0" smtClean="0"/>
              <a:t>    </a:t>
            </a:r>
            <a:r>
              <a:rPr lang="ru-RU" sz="6000" b="1" dirty="0" smtClean="0"/>
              <a:t>УХВАТ          ГЛЕЧИК            </a:t>
            </a:r>
            <a:endParaRPr lang="ru-RU" sz="6000" b="1" dirty="0" smtClean="0"/>
          </a:p>
          <a:p>
            <a:pPr>
              <a:buNone/>
            </a:pPr>
            <a:r>
              <a:rPr lang="ru-RU" sz="6000" b="1" dirty="0" smtClean="0"/>
              <a:t>              МАКИТРА</a:t>
            </a:r>
            <a:endParaRPr lang="ru-RU" sz="6000" b="1" dirty="0" smtClean="0"/>
          </a:p>
          <a:p>
            <a:pPr>
              <a:buNone/>
            </a:pPr>
            <a:r>
              <a:rPr lang="ru-RU" sz="6000" b="1" dirty="0" smtClean="0"/>
              <a:t>  РУБЕЛЬ       КРЫНКА           </a:t>
            </a:r>
            <a:endParaRPr lang="ru-RU" sz="6000" b="1" dirty="0" smtClean="0"/>
          </a:p>
          <a:p>
            <a:pPr>
              <a:buNone/>
            </a:pPr>
            <a:r>
              <a:rPr lang="ru-RU" sz="6000" b="1" dirty="0" smtClean="0"/>
              <a:t>            </a:t>
            </a:r>
            <a:endParaRPr lang="ru-RU" sz="6000" b="1" dirty="0" smtClean="0"/>
          </a:p>
          <a:p>
            <a:pPr>
              <a:buNone/>
            </a:pPr>
            <a:r>
              <a:rPr lang="ru-RU" sz="6000" b="1" dirty="0" smtClean="0"/>
              <a:t>  КОРОМЫСЛО</a:t>
            </a:r>
            <a:endParaRPr lang="ru-RU" sz="6000" b="1" dirty="0" smtClean="0"/>
          </a:p>
          <a:p>
            <a:pPr>
              <a:buNone/>
            </a:pPr>
            <a:endParaRPr lang="ru-RU" sz="6000" dirty="0"/>
          </a:p>
        </p:txBody>
      </p:sp>
      <p:pic>
        <p:nvPicPr>
          <p:cNvPr id="4" name="Picture 2" descr="https://vostoklavka.ru/wa-data/public/shop/categories/915/550.jpg"/>
          <p:cNvPicPr>
            <a:picLocks noChangeAspect="1" noChangeArrowheads="1"/>
          </p:cNvPicPr>
          <p:nvPr/>
        </p:nvPicPr>
        <p:blipFill>
          <a:blip r:embed="rId1" cstate="print"/>
          <a:srcRect/>
          <a:stretch>
            <a:fillRect/>
          </a:stretch>
        </p:blipFill>
        <p:spPr bwMode="auto">
          <a:xfrm>
            <a:off x="6192440" y="3995861"/>
            <a:ext cx="3240607" cy="2736304"/>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1" cstate="print"/>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791840" y="2339677"/>
            <a:ext cx="8640960" cy="2153154"/>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buFont typeface="Times New Roman" panose="02020603050405020304" pitchFamily="18" charset="0"/>
              <a:buNone/>
              <a:defRPr/>
            </a:pPr>
            <a:r>
              <a:rPr lang="ru-RU" sz="7200" b="1" spc="50" dirty="0" smtClean="0">
                <a:ln w="11430"/>
                <a:solidFill>
                  <a:srgbClr val="002060"/>
                </a:solidFill>
                <a:effectLst>
                  <a:outerShdw blurRad="76200" dist="50800" dir="5400000" algn="tl" rotWithShape="0">
                    <a:srgbClr val="000000">
                      <a:alpha val="65000"/>
                    </a:srgbClr>
                  </a:outerShdw>
                </a:effectLst>
                <a:ea typeface="MS Gothic" panose="020B0609070205080204" pitchFamily="49" charset="-128"/>
              </a:rPr>
              <a:t>Особенности казачьего быта.</a:t>
            </a:r>
            <a:endParaRPr lang="ru-RU" sz="7200" b="1" spc="50" dirty="0" smtClean="0">
              <a:ln w="11430"/>
              <a:solidFill>
                <a:srgbClr val="002060"/>
              </a:solidFill>
              <a:effectLst>
                <a:outerShdw blurRad="76200" dist="50800" dir="5400000" algn="tl" rotWithShape="0">
                  <a:srgbClr val="000000">
                    <a:alpha val="65000"/>
                  </a:srgbClr>
                </a:outerShdw>
              </a:effectLst>
              <a:ea typeface="MS Gothic" panose="020B0609070205080204" pitchFamily="49" charset="-128"/>
            </a:endParaRPr>
          </a:p>
        </p:txBody>
      </p:sp>
      <p:pic>
        <p:nvPicPr>
          <p:cNvPr id="5123" name="Рисунок 4"/>
          <p:cNvPicPr>
            <a:picLocks noChangeAspect="1"/>
          </p:cNvPicPr>
          <p:nvPr/>
        </p:nvPicPr>
        <p:blipFill>
          <a:blip r:embed="rId2" cstate="print"/>
          <a:srcRect/>
          <a:stretch>
            <a:fillRect/>
          </a:stretch>
        </p:blipFill>
        <p:spPr bwMode="auto">
          <a:xfrm>
            <a:off x="503238" y="4500563"/>
            <a:ext cx="2400300" cy="236220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75816" y="1475581"/>
            <a:ext cx="8640960" cy="2925994"/>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buFont typeface="Times New Roman" panose="02020603050405020304" pitchFamily="18" charset="0"/>
              <a:buNone/>
              <a:defRPr/>
            </a:pPr>
            <a:r>
              <a:rPr lang="ru-RU" sz="6600" b="1" spc="50" dirty="0" smtClean="0">
                <a:ln w="11430"/>
                <a:solidFill>
                  <a:srgbClr val="C00000"/>
                </a:solidFill>
                <a:effectLst>
                  <a:outerShdw blurRad="76200" dist="50800" dir="5400000" algn="tl" rotWithShape="0">
                    <a:srgbClr val="000000">
                      <a:alpha val="65000"/>
                    </a:srgbClr>
                  </a:outerShdw>
                </a:effectLst>
                <a:ea typeface="MS Gothic" panose="020B0609070205080204" pitchFamily="49" charset="-128"/>
              </a:rPr>
              <a:t>Быт </a:t>
            </a:r>
            <a:r>
              <a:rPr lang="ru-RU" sz="6600" b="1" spc="50" dirty="0" smtClean="0">
                <a:ln w="11430"/>
                <a:solidFill>
                  <a:srgbClr val="002060"/>
                </a:solidFill>
                <a:effectLst>
                  <a:outerShdw blurRad="76200" dist="50800" dir="5400000" algn="tl" rotWithShape="0">
                    <a:srgbClr val="000000">
                      <a:alpha val="65000"/>
                    </a:srgbClr>
                  </a:outerShdw>
                </a:effectLst>
                <a:ea typeface="MS Gothic" panose="020B0609070205080204" pitchFamily="49" charset="-128"/>
              </a:rPr>
              <a:t>- уклад </a:t>
            </a:r>
            <a:r>
              <a:rPr lang="ru-RU" sz="6600" b="1" spc="50" dirty="0">
                <a:ln w="11430"/>
                <a:solidFill>
                  <a:srgbClr val="002060"/>
                </a:solidFill>
                <a:effectLst>
                  <a:outerShdw blurRad="76200" dist="50800" dir="5400000" algn="tl" rotWithShape="0">
                    <a:srgbClr val="000000">
                      <a:alpha val="65000"/>
                    </a:srgbClr>
                  </a:outerShdw>
                </a:effectLst>
                <a:ea typeface="MS Gothic" panose="020B0609070205080204" pitchFamily="49" charset="-128"/>
              </a:rPr>
              <a:t>жизни, </a:t>
            </a:r>
            <a:endParaRPr lang="ru-RU" sz="6600" b="1" spc="50" dirty="0">
              <a:ln w="11430"/>
              <a:solidFill>
                <a:srgbClr val="002060"/>
              </a:solidFill>
              <a:effectLst>
                <a:outerShdw blurRad="76200" dist="50800" dir="5400000" algn="tl" rotWithShape="0">
                  <a:srgbClr val="000000">
                    <a:alpha val="65000"/>
                  </a:srgbClr>
                </a:outerShdw>
              </a:effectLst>
              <a:ea typeface="MS Gothic" panose="020B0609070205080204" pitchFamily="49" charset="-128"/>
            </a:endParaRPr>
          </a:p>
          <a:p>
            <a:pPr algn="ctr">
              <a:buFont typeface="Times New Roman" panose="02020603050405020304" pitchFamily="18" charset="0"/>
              <a:buNone/>
              <a:defRPr/>
            </a:pPr>
            <a:r>
              <a:rPr lang="ru-RU" sz="6600" b="1" spc="50" dirty="0">
                <a:ln w="11430"/>
                <a:solidFill>
                  <a:srgbClr val="002060"/>
                </a:solidFill>
                <a:effectLst>
                  <a:outerShdw blurRad="76200" dist="50800" dir="5400000" algn="tl" rotWithShape="0">
                    <a:srgbClr val="000000">
                      <a:alpha val="65000"/>
                    </a:srgbClr>
                  </a:outerShdw>
                </a:effectLst>
                <a:ea typeface="MS Gothic" panose="020B0609070205080204" pitchFamily="49" charset="-128"/>
              </a:rPr>
              <a:t>повседневная жизнь.</a:t>
            </a:r>
            <a:endParaRPr lang="ru-RU" sz="6600" b="1" spc="50" dirty="0">
              <a:ln w="11430"/>
              <a:solidFill>
                <a:srgbClr val="002060"/>
              </a:solidFill>
              <a:effectLst>
                <a:outerShdw blurRad="76200" dist="50800" dir="5400000" algn="tl" rotWithShape="0">
                  <a:srgbClr val="000000">
                    <a:alpha val="65000"/>
                  </a:srgbClr>
                </a:outerShdw>
              </a:effectLst>
              <a:ea typeface="MS Gothic" panose="020B0609070205080204" pitchFamily="49" charset="-128"/>
            </a:endParaRPr>
          </a:p>
        </p:txBody>
      </p:sp>
      <p:pic>
        <p:nvPicPr>
          <p:cNvPr id="6147" name="Рисунок 3"/>
          <p:cNvPicPr>
            <a:picLocks noChangeAspect="1"/>
          </p:cNvPicPr>
          <p:nvPr/>
        </p:nvPicPr>
        <p:blipFill>
          <a:blip r:embed="rId1" cstate="print"/>
          <a:srcRect/>
          <a:stretch>
            <a:fillRect/>
          </a:stretch>
        </p:blipFill>
        <p:spPr bwMode="auto">
          <a:xfrm>
            <a:off x="196850" y="5364163"/>
            <a:ext cx="1901825" cy="1871662"/>
          </a:xfrm>
          <a:prstGeom prst="rect">
            <a:avLst/>
          </a:prstGeom>
          <a:noFill/>
          <a:ln w="9525">
            <a:noFill/>
            <a:miter lim="800000"/>
            <a:headEnd/>
            <a:tailEnd/>
          </a:ln>
        </p:spPr>
      </p:pic>
    </p:spTree>
  </p:cSld>
  <p:clrMapOvr>
    <a:masterClrMapping/>
  </p:clrMapOvr>
  <p:transition spd="slow">
    <p:sndAc>
      <p:stSnd>
        <p:snd r:embed="rId2" name="hammer.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казачье подворье"/>
          <p:cNvPicPr>
            <a:picLocks noChangeAspect="1" noChangeArrowheads="1"/>
          </p:cNvPicPr>
          <p:nvPr/>
        </p:nvPicPr>
        <p:blipFill>
          <a:blip r:embed="rId1" cstate="print">
            <a:lum bright="-6000" contrast="6000"/>
          </a:blip>
          <a:srcRect/>
          <a:stretch>
            <a:fillRect/>
          </a:stretch>
        </p:blipFill>
        <p:spPr>
          <a:xfrm>
            <a:off x="791840" y="1547589"/>
            <a:ext cx="8450544" cy="5256584"/>
          </a:xfrm>
          <a:prstGeom prst="rect">
            <a:avLst/>
          </a:prstGeom>
          <a:noFill/>
        </p:spPr>
      </p:pic>
      <p:pic>
        <p:nvPicPr>
          <p:cNvPr id="3" name="Picture 8" descr="Украина - векторный клипарт - artalbum.org.u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04608" y="4571925"/>
            <a:ext cx="1691758" cy="2323347"/>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592040" y="755501"/>
            <a:ext cx="5322291" cy="722057"/>
          </a:xfrm>
          <a:prstGeom prst="rect">
            <a:avLst/>
          </a:prstGeom>
        </p:spPr>
        <p:txBody>
          <a:bodyPr wrap="none">
            <a:spAutoFit/>
          </a:bodyPr>
          <a:lstStyle/>
          <a:p>
            <a:r>
              <a:rPr lang="ru-RU" sz="4400" b="1" kern="0" dirty="0" smtClean="0">
                <a:solidFill>
                  <a:srgbClr val="C00000"/>
                </a:solidFill>
                <a:latin typeface="+mn-lt"/>
                <a:ea typeface="+mj-ea"/>
                <a:cs typeface="+mj-cs"/>
              </a:rPr>
              <a:t>Казачье подворье</a:t>
            </a:r>
            <a:endParaRPr lang="ru-RU" b="1" dirty="0">
              <a:solidFill>
                <a:srgbClr val="C00000"/>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reen Color">
  <a:themeElements>
    <a:clrScheme name="Green Color 13">
      <a:dk1>
        <a:srgbClr val="000000"/>
      </a:dk1>
      <a:lt1>
        <a:srgbClr val="FFFFFF"/>
      </a:lt1>
      <a:dk2>
        <a:srgbClr val="000000"/>
      </a:dk2>
      <a:lt2>
        <a:srgbClr val="969696"/>
      </a:lt2>
      <a:accent1>
        <a:srgbClr val="009900"/>
      </a:accent1>
      <a:accent2>
        <a:srgbClr val="99CC00"/>
      </a:accent2>
      <a:accent3>
        <a:srgbClr val="FFFFFF"/>
      </a:accent3>
      <a:accent4>
        <a:srgbClr val="000000"/>
      </a:accent4>
      <a:accent5>
        <a:srgbClr val="AACAAA"/>
      </a:accent5>
      <a:accent6>
        <a:srgbClr val="8AB900"/>
      </a:accent6>
      <a:hlink>
        <a:srgbClr val="CC3300"/>
      </a:hlink>
      <a:folHlink>
        <a:srgbClr val="996600"/>
      </a:folHlink>
    </a:clrScheme>
    <a:fontScheme name="Green Color">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Green Colo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reen Colo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reen Colo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reen Colo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reen Colo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reen Colo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reen Colo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reen Colo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reen Colo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reen Colo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reen Colo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reen Colo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reen Color 13">
        <a:dk1>
          <a:srgbClr val="000000"/>
        </a:dk1>
        <a:lt1>
          <a:srgbClr val="FFFFFF"/>
        </a:lt1>
        <a:dk2>
          <a:srgbClr val="000000"/>
        </a:dk2>
        <a:lt2>
          <a:srgbClr val="969696"/>
        </a:lt2>
        <a:accent1>
          <a:srgbClr val="009900"/>
        </a:accent1>
        <a:accent2>
          <a:srgbClr val="99CC00"/>
        </a:accent2>
        <a:accent3>
          <a:srgbClr val="FFFFFF"/>
        </a:accent3>
        <a:accent4>
          <a:srgbClr val="000000"/>
        </a:accent4>
        <a:accent5>
          <a:srgbClr val="AACAAA"/>
        </a:accent5>
        <a:accent6>
          <a:srgbClr val="8AB900"/>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2621</Words>
  <Application>WPS Presentation</Application>
  <PresentationFormat>Произвольный</PresentationFormat>
  <Paragraphs>70</Paragraphs>
  <Slides>26</Slides>
  <Notes>1</Notes>
  <HiddenSlides>0</HiddenSlides>
  <MMClips>0</MMClips>
  <ScaleCrop>false</ScaleCrop>
  <HeadingPairs>
    <vt:vector size="8" baseType="variant">
      <vt:variant>
        <vt:lpstr>已用的字体</vt:lpstr>
      </vt:variant>
      <vt:variant>
        <vt:i4>11</vt:i4>
      </vt:variant>
      <vt:variant>
        <vt:lpstr>主题</vt:lpstr>
      </vt:variant>
      <vt:variant>
        <vt:i4>1</vt:i4>
      </vt:variant>
      <vt:variant>
        <vt:lpstr>嵌入 OLE 服务器</vt:lpstr>
      </vt:variant>
      <vt:variant>
        <vt:i4>1</vt:i4>
      </vt:variant>
      <vt:variant>
        <vt:lpstr>幻灯片标题</vt:lpstr>
      </vt:variant>
      <vt:variant>
        <vt:i4>26</vt:i4>
      </vt:variant>
    </vt:vector>
  </HeadingPairs>
  <TitlesOfParts>
    <vt:vector size="39" baseType="lpstr">
      <vt:lpstr>Arial</vt:lpstr>
      <vt:lpstr>SimSun</vt:lpstr>
      <vt:lpstr>Wingdings</vt:lpstr>
      <vt:lpstr>Times New Roman</vt:lpstr>
      <vt:lpstr>MS Gothic</vt:lpstr>
      <vt:lpstr>Arial Unicode MS</vt:lpstr>
      <vt:lpstr>Calibri</vt:lpstr>
      <vt:lpstr>Arial Unicode MS</vt:lpstr>
      <vt:lpstr>Microsoft YaHei</vt:lpstr>
      <vt:lpstr>Calibri</vt:lpstr>
      <vt:lpstr>Times New Roman</vt:lpstr>
      <vt:lpstr>Green Color</vt:lpstr>
      <vt:lpstr>Package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ЧУГУНОК</vt:lpstr>
      <vt:lpstr>УХВАТ</vt:lpstr>
      <vt:lpstr>КРЫНКА</vt:lpstr>
      <vt:lpstr>МАКИТРА</vt:lpstr>
      <vt:lpstr>РУБЕЛЬ</vt:lpstr>
      <vt:lpstr>КОРОМЫСЛО</vt:lpstr>
      <vt:lpstr>PowerPoint 演示文稿</vt:lpstr>
      <vt:lpstr>PowerPoint 演示文稿</vt:lpstr>
      <vt:lpstr>PowerPoint 演示文稿</vt:lpstr>
      <vt:lpstr>Рушники</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Бондаренко Светлана</dc:creator>
  <cp:lastModifiedBy>A89Na</cp:lastModifiedBy>
  <cp:revision>422</cp:revision>
  <cp:lastPrinted>2113-01-01T00:00:00Z</cp:lastPrinted>
  <dcterms:created xsi:type="dcterms:W3CDTF">2010-10-20T12:13:00Z</dcterms:created>
  <dcterms:modified xsi:type="dcterms:W3CDTF">2025-04-14T06:05:25Z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28DCDF9FF63944E88BF3E6A28CA3B5D3_13</vt:lpwstr>
  </property>
  <property fmtid="{D5CDD505-2E9C-101B-9397-08002B2CF9AE}" pid="3" name="KSOProductBuildVer">
    <vt:lpwstr>1049-12.2.0.20782</vt:lpwstr>
  </property>
</Properties>
</file>